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33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98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6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5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6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9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62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85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58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7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706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0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BCF34-0767-6E48-BE09-84147C1603F7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3E3875C-8C0B-594E-BDCC-C8697B726CD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25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recorderdojo.com/welcome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285BC-5CBB-D945-8166-CC6A05E903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Recorder Karate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F3925-786F-D64B-8B53-5D199E148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</a:t>
            </a:r>
          </a:p>
          <a:p>
            <a:r>
              <a:rPr lang="en-US" dirty="0"/>
              <a:t>Odessa Wildcats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FB81A-122B-3B49-818A-5AC0E1D0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" y="4152900"/>
            <a:ext cx="3810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2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41B6-FF49-474A-8A1E-BF2C2279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17. </a:t>
            </a:r>
            <a:r>
              <a:rPr lang="en-US" dirty="0" err="1"/>
              <a:t>Fuschia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80E19-94D6-5349-A5E4-02F7FB74F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2380" y="0"/>
            <a:ext cx="5244206" cy="6786621"/>
          </a:xfrm>
        </p:spPr>
      </p:pic>
    </p:spTree>
    <p:extLst>
      <p:ext uri="{BB962C8B-B14F-4D97-AF65-F5344CB8AC3E}">
        <p14:creationId xmlns:p14="http://schemas.microsoft.com/office/powerpoint/2010/main" val="92112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1E07E-7457-BE42-BC25-1A06D6E48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18. Hunter Green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36653E-12F3-D040-8401-D8247870E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1668" y="0"/>
            <a:ext cx="5223186" cy="6759418"/>
          </a:xfrm>
        </p:spPr>
      </p:pic>
    </p:spTree>
    <p:extLst>
      <p:ext uri="{BB962C8B-B14F-4D97-AF65-F5344CB8AC3E}">
        <p14:creationId xmlns:p14="http://schemas.microsoft.com/office/powerpoint/2010/main" val="105225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872E-7AEA-4143-800C-45C4633A8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19. Lavender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9BDD59-D6DD-6541-AB4B-3D775C28D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3159" y="0"/>
            <a:ext cx="5286247" cy="6841027"/>
          </a:xfrm>
        </p:spPr>
      </p:pic>
    </p:spTree>
    <p:extLst>
      <p:ext uri="{BB962C8B-B14F-4D97-AF65-F5344CB8AC3E}">
        <p14:creationId xmlns:p14="http://schemas.microsoft.com/office/powerpoint/2010/main" val="199667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D1B3E-1E38-5E4A-BC10-F8CF5EAF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20. Blue BEAD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C06D25-8B40-BD4F-84C3-281390BE3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8243" y="22088"/>
            <a:ext cx="5265226" cy="6813823"/>
          </a:xfrm>
        </p:spPr>
      </p:pic>
    </p:spTree>
    <p:extLst>
      <p:ext uri="{BB962C8B-B14F-4D97-AF65-F5344CB8AC3E}">
        <p14:creationId xmlns:p14="http://schemas.microsoft.com/office/powerpoint/2010/main" val="4104177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BE47-2E2F-C747-9134-CEDEA1C8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21. Red BEAD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E4BD2B-2AFD-3D42-BFBC-D3E7382A9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068" y="0"/>
            <a:ext cx="5296758" cy="6854629"/>
          </a:xfrm>
        </p:spPr>
      </p:pic>
    </p:spTree>
    <p:extLst>
      <p:ext uri="{BB962C8B-B14F-4D97-AF65-F5344CB8AC3E}">
        <p14:creationId xmlns:p14="http://schemas.microsoft.com/office/powerpoint/2010/main" val="252277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DF6B-F802-0C49-A1A9-F7D06AB3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22. Black BEAD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55E74-2612-4245-AE17-E52D263F9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4891" y="62893"/>
            <a:ext cx="5202165" cy="6732214"/>
          </a:xfrm>
        </p:spPr>
      </p:pic>
    </p:spTree>
    <p:extLst>
      <p:ext uri="{BB962C8B-B14F-4D97-AF65-F5344CB8AC3E}">
        <p14:creationId xmlns:p14="http://schemas.microsoft.com/office/powerpoint/2010/main" val="219713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B70B-FD6F-D243-B5CA-5A7D756C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23. Silver BLING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C4FA5-219B-2C41-ADA0-FD7870B44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7766" y="0"/>
            <a:ext cx="5299363" cy="6858000"/>
          </a:xfrm>
        </p:spPr>
      </p:pic>
    </p:spTree>
    <p:extLst>
      <p:ext uri="{BB962C8B-B14F-4D97-AF65-F5344CB8AC3E}">
        <p14:creationId xmlns:p14="http://schemas.microsoft.com/office/powerpoint/2010/main" val="361778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007BB-9161-2A42-BA1E-53A6C4668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24. Dark Blue BLING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DBBBE2-C3B0-7F49-819C-78CBB3CB2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84982"/>
            <a:ext cx="5233695" cy="6773018"/>
          </a:xfrm>
        </p:spPr>
      </p:pic>
    </p:spTree>
    <p:extLst>
      <p:ext uri="{BB962C8B-B14F-4D97-AF65-F5344CB8AC3E}">
        <p14:creationId xmlns:p14="http://schemas.microsoft.com/office/powerpoint/2010/main" val="1831976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5125-D88A-744C-BF66-0BBA95C4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25. Green BLING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BF3642-BBDE-B744-AD39-6560CE755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9232" y="71379"/>
            <a:ext cx="5244206" cy="6786621"/>
          </a:xfrm>
        </p:spPr>
      </p:pic>
    </p:spTree>
    <p:extLst>
      <p:ext uri="{BB962C8B-B14F-4D97-AF65-F5344CB8AC3E}">
        <p14:creationId xmlns:p14="http://schemas.microsoft.com/office/powerpoint/2010/main" val="3880793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1830-7C24-2A43-B7EF-E42022DEC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26. Purple BLING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CEAE91-185F-6742-AABC-F3A134DA2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082" y="15287"/>
            <a:ext cx="5275737" cy="6827426"/>
          </a:xfrm>
        </p:spPr>
      </p:pic>
    </p:spTree>
    <p:extLst>
      <p:ext uri="{BB962C8B-B14F-4D97-AF65-F5344CB8AC3E}">
        <p14:creationId xmlns:p14="http://schemas.microsoft.com/office/powerpoint/2010/main" val="211640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156DC2-A78E-AC47-813B-E82101B5BCA8}"/>
              </a:ext>
            </a:extLst>
          </p:cNvPr>
          <p:cNvSpPr txBox="1"/>
          <p:nvPr/>
        </p:nvSpPr>
        <p:spPr>
          <a:xfrm>
            <a:off x="708660" y="651511"/>
            <a:ext cx="449273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Rounded MT Bold" panose="020F0704030504030204" pitchFamily="34" charset="77"/>
              </a:rPr>
              <a:t>Welcome to Recorder Karate 2!</a:t>
            </a:r>
          </a:p>
          <a:p>
            <a:endParaRPr lang="en-US" dirty="0"/>
          </a:p>
          <a:p>
            <a:r>
              <a:rPr lang="en-US" dirty="0"/>
              <a:t>You can find the accompaniments to the following songs online at:</a:t>
            </a:r>
          </a:p>
          <a:p>
            <a:r>
              <a:rPr lang="en-US" dirty="0">
                <a:hlinkClick r:id="rId2"/>
              </a:rPr>
              <a:t>https://www.recorderdojo.com/welcome.php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on Practice online and enter the following:</a:t>
            </a:r>
          </a:p>
          <a:p>
            <a:endParaRPr lang="en-US" dirty="0"/>
          </a:p>
          <a:p>
            <a:r>
              <a:rPr lang="en-US" dirty="0"/>
              <a:t>Username- karate2</a:t>
            </a:r>
          </a:p>
          <a:p>
            <a:r>
              <a:rPr lang="en-US" dirty="0"/>
              <a:t>Password- blackb3lt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89E5F-338F-684E-AADB-50CA278ED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230" y="2686685"/>
            <a:ext cx="2202777" cy="148463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09ACE5A-8987-C640-B847-5B44882A7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40039" y="281206"/>
            <a:ext cx="4602132" cy="5568013"/>
          </a:xfrm>
        </p:spPr>
      </p:pic>
    </p:spTree>
    <p:extLst>
      <p:ext uri="{BB962C8B-B14F-4D97-AF65-F5344CB8AC3E}">
        <p14:creationId xmlns:p14="http://schemas.microsoft.com/office/powerpoint/2010/main" val="487540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B747-4036-8949-BEA5-D38DD898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27. Pink BLING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4A8F4C-E868-A943-9AF4-6AD2DFD72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6202" y="88610"/>
            <a:ext cx="4609218" cy="5964871"/>
          </a:xfrm>
        </p:spPr>
      </p:pic>
    </p:spTree>
    <p:extLst>
      <p:ext uri="{BB962C8B-B14F-4D97-AF65-F5344CB8AC3E}">
        <p14:creationId xmlns:p14="http://schemas.microsoft.com/office/powerpoint/2010/main" val="3106478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189D-47CF-C74B-893B-05C664A95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28. Turquoise BLING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9EFDA4-35C7-9642-96CE-B8D95C209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5713" y="160020"/>
            <a:ext cx="4554037" cy="5893461"/>
          </a:xfrm>
        </p:spPr>
      </p:pic>
    </p:spTree>
    <p:extLst>
      <p:ext uri="{BB962C8B-B14F-4D97-AF65-F5344CB8AC3E}">
        <p14:creationId xmlns:p14="http://schemas.microsoft.com/office/powerpoint/2010/main" val="879594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1EDA-BD2A-F348-A29C-089D246D4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29. GOLD BLING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447CA-9E16-4449-8A8B-DDD6E8AE1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1989" y="141391"/>
            <a:ext cx="4568432" cy="5912089"/>
          </a:xfrm>
        </p:spPr>
      </p:pic>
    </p:spTree>
    <p:extLst>
      <p:ext uri="{BB962C8B-B14F-4D97-AF65-F5344CB8AC3E}">
        <p14:creationId xmlns:p14="http://schemas.microsoft.com/office/powerpoint/2010/main" val="135292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A1D58-739B-794C-8AC3-48A4AC01E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30. Music Note </a:t>
            </a:r>
            <a:br>
              <a:rPr lang="en-US" dirty="0"/>
            </a:br>
            <a:r>
              <a:rPr lang="en-US" dirty="0"/>
              <a:t>	CHARM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3DB258-B30D-EB45-9E25-B9422FAF0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346" y="272276"/>
            <a:ext cx="7001366" cy="5465583"/>
          </a:xfrm>
        </p:spPr>
      </p:pic>
    </p:spTree>
    <p:extLst>
      <p:ext uri="{BB962C8B-B14F-4D97-AF65-F5344CB8AC3E}">
        <p14:creationId xmlns:p14="http://schemas.microsoft.com/office/powerpoint/2010/main" val="1219068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874A-4891-3C4F-9590-EC858593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10. Pink Belt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8525649-2771-8B45-BD1F-B97FDF4BE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3335" y="0"/>
            <a:ext cx="5286248" cy="6841028"/>
          </a:xfrm>
        </p:spPr>
      </p:pic>
    </p:spTree>
    <p:extLst>
      <p:ext uri="{BB962C8B-B14F-4D97-AF65-F5344CB8AC3E}">
        <p14:creationId xmlns:p14="http://schemas.microsoft.com/office/powerpoint/2010/main" val="421254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9CC6-5E02-C24C-BDC1-ECECC0BB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11. Multicolored Belt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AEB6BC7-3F25-FB4A-BCE6-59B3D56E9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3216" y="0"/>
            <a:ext cx="5181600" cy="6705601"/>
          </a:xfrm>
        </p:spPr>
      </p:pic>
    </p:spTree>
    <p:extLst>
      <p:ext uri="{BB962C8B-B14F-4D97-AF65-F5344CB8AC3E}">
        <p14:creationId xmlns:p14="http://schemas.microsoft.com/office/powerpoint/2010/main" val="243808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A95D-2A4A-0D44-B540-2C53B93F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12. Teal Belt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CFEBDDD-C084-4A42-B4D0-7A3232A28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4801" y="141506"/>
            <a:ext cx="5097061" cy="6596198"/>
          </a:xfrm>
        </p:spPr>
      </p:pic>
    </p:spTree>
    <p:extLst>
      <p:ext uri="{BB962C8B-B14F-4D97-AF65-F5344CB8AC3E}">
        <p14:creationId xmlns:p14="http://schemas.microsoft.com/office/powerpoint/2010/main" val="18631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31DE-0411-0B4C-91DC-D550D43B8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13. Silver Belt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D1EC31C-A25F-1F46-AA1F-6580AABAC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6321" y="22088"/>
            <a:ext cx="5265227" cy="6813824"/>
          </a:xfrm>
        </p:spPr>
      </p:pic>
    </p:spTree>
    <p:extLst>
      <p:ext uri="{BB962C8B-B14F-4D97-AF65-F5344CB8AC3E}">
        <p14:creationId xmlns:p14="http://schemas.microsoft.com/office/powerpoint/2010/main" val="97966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558A-02A7-6B4F-8249-F70C16EC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14. Baby Blue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C901F5-24CE-6147-BA79-AE8EEF5AF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7266" y="-91439"/>
            <a:ext cx="5191654" cy="6718612"/>
          </a:xfrm>
        </p:spPr>
      </p:pic>
    </p:spTree>
    <p:extLst>
      <p:ext uri="{BB962C8B-B14F-4D97-AF65-F5344CB8AC3E}">
        <p14:creationId xmlns:p14="http://schemas.microsoft.com/office/powerpoint/2010/main" val="151672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38CF-F83A-2942-A12A-2B8B5182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15. Mint Green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B124266-B24A-694F-9DD0-5F3689F2A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8493" y="117299"/>
            <a:ext cx="5118082" cy="6623401"/>
          </a:xfrm>
        </p:spPr>
      </p:pic>
    </p:spTree>
    <p:extLst>
      <p:ext uri="{BB962C8B-B14F-4D97-AF65-F5344CB8AC3E}">
        <p14:creationId xmlns:p14="http://schemas.microsoft.com/office/powerpoint/2010/main" val="178013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6251-823E-0441-810D-86998F2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16. Maroon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AD5AFE-A9DC-A74F-BE2B-B08A7C76A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7856" y="0"/>
            <a:ext cx="5299363" cy="6858000"/>
          </a:xfrm>
        </p:spPr>
      </p:pic>
    </p:spTree>
    <p:extLst>
      <p:ext uri="{BB962C8B-B14F-4D97-AF65-F5344CB8AC3E}">
        <p14:creationId xmlns:p14="http://schemas.microsoft.com/office/powerpoint/2010/main" val="338961366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{3E1A2AE4-289D-8142-9AF2-95FD1DEAE313}tf10001119</Template>
  <TotalTime>1639</TotalTime>
  <Words>133</Words>
  <Application>Microsoft Macintosh PowerPoint</Application>
  <PresentationFormat>Widescreen</PresentationFormat>
  <Paragraphs>42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 Rounded MT Bold</vt:lpstr>
      <vt:lpstr>Gill Sans MT</vt:lpstr>
      <vt:lpstr>Gallery</vt:lpstr>
      <vt:lpstr>Recorder Karate 2</vt:lpstr>
      <vt:lpstr>PowerPoint Presentation</vt:lpstr>
      <vt:lpstr>10. Pink Belt</vt:lpstr>
      <vt:lpstr>11. Multicolored Belt</vt:lpstr>
      <vt:lpstr>12. Teal Belt</vt:lpstr>
      <vt:lpstr>13. Silver Belt</vt:lpstr>
      <vt:lpstr>14. Baby Blue</vt:lpstr>
      <vt:lpstr>15. Mint Green</vt:lpstr>
      <vt:lpstr>16. Maroon</vt:lpstr>
      <vt:lpstr>17. Fuschia</vt:lpstr>
      <vt:lpstr>18. Hunter Green</vt:lpstr>
      <vt:lpstr>19. Lavender</vt:lpstr>
      <vt:lpstr>20. Blue BEAD</vt:lpstr>
      <vt:lpstr>21. Red BEAD</vt:lpstr>
      <vt:lpstr>22. Black BEAD</vt:lpstr>
      <vt:lpstr>23. Silver BLING</vt:lpstr>
      <vt:lpstr>24. Dark Blue BLING</vt:lpstr>
      <vt:lpstr>25. Green BLING</vt:lpstr>
      <vt:lpstr>26. Purple BLING</vt:lpstr>
      <vt:lpstr>27. Pink BLING</vt:lpstr>
      <vt:lpstr>28. Turquoise BLING</vt:lpstr>
      <vt:lpstr>29. GOLD BLING</vt:lpstr>
      <vt:lpstr>30. Music Note   CHARM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Recorder Karate 1</dc:title>
  <dc:creator>Monica Noelle Duquette</dc:creator>
  <cp:lastModifiedBy>Monica Noelle Duquette</cp:lastModifiedBy>
  <cp:revision>13</cp:revision>
  <dcterms:created xsi:type="dcterms:W3CDTF">2020-03-28T21:58:37Z</dcterms:created>
  <dcterms:modified xsi:type="dcterms:W3CDTF">2020-03-30T01:18:19Z</dcterms:modified>
</cp:coreProperties>
</file>