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70" r:id="rId9"/>
    <p:sldId id="268" r:id="rId10"/>
    <p:sldId id="306" r:id="rId11"/>
    <p:sldId id="295" r:id="rId12"/>
    <p:sldId id="265" r:id="rId13"/>
    <p:sldId id="296" r:id="rId14"/>
    <p:sldId id="276" r:id="rId15"/>
    <p:sldId id="261" r:id="rId16"/>
    <p:sldId id="299" r:id="rId17"/>
    <p:sldId id="305" r:id="rId18"/>
    <p:sldId id="262" r:id="rId19"/>
    <p:sldId id="298" r:id="rId20"/>
    <p:sldId id="282" r:id="rId21"/>
    <p:sldId id="303" r:id="rId22"/>
    <p:sldId id="293" r:id="rId23"/>
    <p:sldId id="304" r:id="rId24"/>
    <p:sldId id="292" r:id="rId25"/>
    <p:sldId id="264" r:id="rId26"/>
    <p:sldId id="283" r:id="rId27"/>
    <p:sldId id="263" r:id="rId28"/>
    <p:sldId id="307" r:id="rId29"/>
    <p:sldId id="291" r:id="rId30"/>
    <p:sldId id="308" r:id="rId31"/>
    <p:sldId id="272" r:id="rId32"/>
    <p:sldId id="273" r:id="rId33"/>
    <p:sldId id="301" r:id="rId34"/>
    <p:sldId id="278" r:id="rId35"/>
    <p:sldId id="274" r:id="rId36"/>
    <p:sldId id="279" r:id="rId37"/>
    <p:sldId id="287" r:id="rId38"/>
    <p:sldId id="288" r:id="rId39"/>
    <p:sldId id="300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AD18-DE8F-4DEF-8971-0E9104F9B41B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B5A-FF96-4774-85C6-F302139C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AD18-DE8F-4DEF-8971-0E9104F9B41B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B5A-FF96-4774-85C6-F302139C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AD18-DE8F-4DEF-8971-0E9104F9B41B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B5A-FF96-4774-85C6-F302139C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AD18-DE8F-4DEF-8971-0E9104F9B41B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B5A-FF96-4774-85C6-F302139C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AD18-DE8F-4DEF-8971-0E9104F9B41B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B5A-FF96-4774-85C6-F302139C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AD18-DE8F-4DEF-8971-0E9104F9B41B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B5A-FF96-4774-85C6-F302139C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AD18-DE8F-4DEF-8971-0E9104F9B41B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B5A-FF96-4774-85C6-F302139C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AD18-DE8F-4DEF-8971-0E9104F9B41B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B5A-FF96-4774-85C6-F302139C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AD18-DE8F-4DEF-8971-0E9104F9B41B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B5A-FF96-4774-85C6-F302139C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AD18-DE8F-4DEF-8971-0E9104F9B41B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B5A-FF96-4774-85C6-F302139C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AD18-DE8F-4DEF-8971-0E9104F9B41B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B5A-FF96-4774-85C6-F302139C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AD18-DE8F-4DEF-8971-0E9104F9B41B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8B5A-FF96-4774-85C6-F302139C6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057400"/>
            <a:ext cx="7010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lonna MT" pitchFamily="82" charset="0"/>
              </a:rPr>
              <a:t>THE SECRET WORLD OF BATS</a:t>
            </a:r>
            <a:endParaRPr lang="en-US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be nosed b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tiny bats…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ri\Documents\Bat Belfrys, Inc\Programs\BMAR for Kids\Slide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533400"/>
            <a:ext cx="3200400" cy="2111939"/>
          </a:xfrm>
          <a:prstGeom prst="rect">
            <a:avLst/>
          </a:prstGeom>
          <a:noFill/>
        </p:spPr>
      </p:pic>
      <p:pic>
        <p:nvPicPr>
          <p:cNvPr id="3" name="Picture 2" descr="Craseonycteris thonglongyai Bumblebee b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819400"/>
            <a:ext cx="4505960" cy="3379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there are big bats!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lden crowned flying fox 2 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368" y="0"/>
            <a:ext cx="54678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6400" y="2514600"/>
            <a:ext cx="5769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cap="none" spc="150" dirty="0" smtClean="0">
                <a:ln w="11430"/>
                <a:solidFill>
                  <a:srgbClr val="F8F8F8"/>
                </a:solidFill>
              </a:rPr>
              <a:t>What do bats eat?</a:t>
            </a:r>
            <a:endParaRPr lang="en-US" sz="5400" cap="none" spc="150" dirty="0">
              <a:ln w="11430"/>
              <a:solidFill>
                <a:srgbClr val="F8F8F8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ttle brown with mo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220" y="0"/>
            <a:ext cx="91682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llid bat with scorp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87" y="0"/>
            <a:ext cx="91124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ari\Documents\Bat Belfrys, Inc\Programs\Bats of America Slides\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 emerging from flower after eating nec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15550"/>
            <a:ext cx="9144001" cy="6973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ri\AppData\Local\Microsoft\Windows\Temporary Internet Files\Content.IE5\GWQD9PKY\MC900432569[1]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533400"/>
            <a:ext cx="63707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cap="none" spc="150" dirty="0" smtClean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Bats live everywhere –</a:t>
            </a:r>
          </a:p>
          <a:p>
            <a:pPr algn="ctr"/>
            <a:r>
              <a:rPr lang="en-US" sz="4800" i="1" spc="150" dirty="0" smtClean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except here!</a:t>
            </a:r>
            <a:endParaRPr lang="en-US" sz="4800" i="1" cap="none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t eating fru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8131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maican with alm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38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35-0002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lide34-000221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0196513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lide36-00033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768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2286000"/>
            <a:ext cx="5447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Bats are colorful!</a:t>
            </a:r>
            <a:endParaRPr lang="en-US" sz="54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Shari\Documents\Bat Belfrys, Inc\Programs\BMAR for Kids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nduran-white-bat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509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y big-earred b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391885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painted b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568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05000"/>
            <a:ext cx="8153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There are 1,330 </a:t>
            </a:r>
            <a:r>
              <a:rPr lang="en-US" sz="4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species of bats in the world –</a:t>
            </a:r>
          </a:p>
          <a:p>
            <a:pPr algn="ctr"/>
            <a:endParaRPr lang="en-US" sz="48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and they all look different! </a:t>
            </a:r>
            <a:endParaRPr lang="en-US" sz="48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tterfly bat Glauconycteris varieg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6231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2438400"/>
            <a:ext cx="6252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Where do bats live?</a:t>
            </a:r>
            <a:endParaRPr lang="en-US" sz="54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4" y="381000"/>
            <a:ext cx="9146504" cy="60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t-pitcher-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9312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6488668"/>
            <a:ext cx="1905000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hari\Documents\Bat Belfrys, Inc\Programs\Bats of America Slides\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racken cave inte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4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Shari\Documents\Bat Belfrys, Inc\Programs\Bats of America Slides\Z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69400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thouse with b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990600"/>
            <a:ext cx="6629400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Bats need your help!</a:t>
            </a:r>
          </a:p>
          <a:p>
            <a:pPr algn="ctr"/>
            <a:endParaRPr lang="en-US" sz="4000" b="1" cap="none" spc="150" dirty="0" smtClean="0">
              <a:ln w="11430"/>
              <a:solidFill>
                <a:srgbClr val="F8F8F8"/>
              </a:solidFill>
            </a:endParaRPr>
          </a:p>
          <a:p>
            <a:pPr algn="ctr"/>
            <a:r>
              <a:rPr lang="en-US" sz="4000" b="1" spc="150" dirty="0" smtClean="0">
                <a:ln w="11430"/>
                <a:solidFill>
                  <a:srgbClr val="F8F8F8"/>
                </a:solidFill>
              </a:rPr>
              <a:t>Tell your family and </a:t>
            </a:r>
          </a:p>
          <a:p>
            <a:pPr algn="ctr"/>
            <a:r>
              <a:rPr lang="en-US" sz="4000" b="1" spc="150" dirty="0" smtClean="0">
                <a:ln w="11430"/>
                <a:solidFill>
                  <a:srgbClr val="F8F8F8"/>
                </a:solidFill>
              </a:rPr>
              <a:t>friends what you’ve learned about bats…</a:t>
            </a:r>
          </a:p>
          <a:p>
            <a:pPr algn="ctr"/>
            <a:endParaRPr lang="en-US" sz="4000" b="1" spc="150" dirty="0" smtClean="0">
              <a:ln w="11430"/>
              <a:solidFill>
                <a:srgbClr val="F8F8F8"/>
              </a:solidFill>
            </a:endParaRPr>
          </a:p>
          <a:p>
            <a:pPr algn="ctr"/>
            <a:r>
              <a:rPr lang="en-US" sz="4000" b="1" spc="150" dirty="0" smtClean="0">
                <a:ln w="11430"/>
                <a:solidFill>
                  <a:srgbClr val="F8F8F8"/>
                </a:solidFill>
              </a:rPr>
              <a:t>…and put up a bat house!</a:t>
            </a:r>
            <a:endParaRPr lang="en-US" sz="4000" b="1" cap="none" spc="150" dirty="0">
              <a:ln w="11430"/>
              <a:solidFill>
                <a:srgbClr val="F8F8F8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p taking 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5" y="381000"/>
            <a:ext cx="9137575" cy="60964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hari\Documents\Bat Belfrys, Inc\Programs\Bats of America Slides\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C:\Users\Shari\Pictures\Bat Belfreys\Bats Myth &amp; Reality phots\Z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8580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hari\Documents\Bat Belfrys, Inc\Programs\Bats of America Slides\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hari\Documents\Bat Belfrys, Inc\Programs\BMAR for Kids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ari\Documents\Bat Belfrys, Inc\Programs\BMAR for Kids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hari\Documents\Bat Belfrys, Inc\Programs\Bats of America Slides\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hari\Documents\Bat Belfrys, Inc\Programs\BMAR for Kids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78</Words>
  <Application>Microsoft Macintosh PowerPoint</Application>
  <PresentationFormat>On-screen Show (4:3)</PresentationFormat>
  <Paragraphs>17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Shari</dc:creator>
  <cp:lastModifiedBy>Jean Knight</cp:lastModifiedBy>
  <cp:revision>46</cp:revision>
  <dcterms:created xsi:type="dcterms:W3CDTF">2013-10-15T11:38:09Z</dcterms:created>
  <dcterms:modified xsi:type="dcterms:W3CDTF">2015-04-27T19:14:24Z</dcterms:modified>
</cp:coreProperties>
</file>