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15"/>
  </p:notesMasterIdLst>
  <p:handoutMasterIdLst>
    <p:handoutMasterId r:id="rId16"/>
  </p:handoutMasterIdLst>
  <p:sldIdLst>
    <p:sldId id="274" r:id="rId6"/>
    <p:sldId id="408" r:id="rId7"/>
    <p:sldId id="416" r:id="rId8"/>
    <p:sldId id="448" r:id="rId9"/>
    <p:sldId id="409" r:id="rId10"/>
    <p:sldId id="256" r:id="rId11"/>
    <p:sldId id="334" r:id="rId12"/>
    <p:sldId id="410" r:id="rId13"/>
    <p:sldId id="424" r:id="rId14"/>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FF00"/>
    <a:srgbClr val="A50021"/>
    <a:srgbClr val="008000"/>
    <a:srgbClr val="0066FF"/>
    <a:srgbClr val="0099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7" autoAdjust="0"/>
    <p:restoredTop sz="87381" autoAdjust="0"/>
  </p:normalViewPr>
  <p:slideViewPr>
    <p:cSldViewPr>
      <p:cViewPr varScale="1">
        <p:scale>
          <a:sx n="57" d="100"/>
          <a:sy n="57" d="100"/>
        </p:scale>
        <p:origin x="1544" y="3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128A7-E78C-4571-AC9F-1AAFCB0DC7B4}" type="doc">
      <dgm:prSet loTypeId="urn:microsoft.com/office/officeart/2008/layout/PictureLineup" loCatId="picture" qsTypeId="urn:microsoft.com/office/officeart/2005/8/quickstyle/simple1" qsCatId="simple" csTypeId="urn:microsoft.com/office/officeart/2005/8/colors/accent3_5" csCatId="accent3" phldr="1"/>
      <dgm:spPr/>
      <dgm:t>
        <a:bodyPr/>
        <a:lstStyle/>
        <a:p>
          <a:endParaRPr lang="en-US"/>
        </a:p>
      </dgm:t>
    </dgm:pt>
    <dgm:pt modelId="{F660FFF8-5D81-4BC4-99C1-17C660997B91}">
      <dgm:prSet phldrT="[Text]" phldr="1"/>
      <dgm:spPr/>
      <dgm:t>
        <a:bodyPr/>
        <a:lstStyle/>
        <a:p>
          <a:endParaRPr lang="en-US" dirty="0"/>
        </a:p>
      </dgm:t>
    </dgm:pt>
    <dgm:pt modelId="{04F3D80E-0F40-418B-88A3-077D16113A0A}" type="sibTrans" cxnId="{C217E955-F307-4129-88DD-9CF6C8DE8089}">
      <dgm:prSet/>
      <dgm:spPr/>
      <dgm:t>
        <a:bodyPr/>
        <a:lstStyle/>
        <a:p>
          <a:endParaRPr lang="en-US"/>
        </a:p>
      </dgm:t>
    </dgm:pt>
    <dgm:pt modelId="{D16E2DA3-AE80-41BC-82A4-834CC4FA5AC3}" type="parTrans" cxnId="{C217E955-F307-4129-88DD-9CF6C8DE8089}">
      <dgm:prSet/>
      <dgm:spPr/>
      <dgm:t>
        <a:bodyPr/>
        <a:lstStyle/>
        <a:p>
          <a:endParaRPr lang="en-US"/>
        </a:p>
      </dgm:t>
    </dgm:pt>
    <dgm:pt modelId="{CC7A355A-0A5A-4EC3-A7EE-C80F17F0B964}">
      <dgm:prSet phldrT="[Text]" phldr="1"/>
      <dgm:spPr/>
      <dgm:t>
        <a:bodyPr/>
        <a:lstStyle/>
        <a:p>
          <a:endParaRPr lang="en-US"/>
        </a:p>
      </dgm:t>
    </dgm:pt>
    <dgm:pt modelId="{D80EEEC3-158C-47B1-8C4B-6650F6B77534}" type="sibTrans" cxnId="{B60988E9-0351-454D-A25D-08D3CBB47FB8}">
      <dgm:prSet/>
      <dgm:spPr/>
      <dgm:t>
        <a:bodyPr/>
        <a:lstStyle/>
        <a:p>
          <a:endParaRPr lang="en-US"/>
        </a:p>
      </dgm:t>
    </dgm:pt>
    <dgm:pt modelId="{5CE977FD-F338-4744-92AB-E32D981FA5F3}" type="parTrans" cxnId="{B60988E9-0351-454D-A25D-08D3CBB47FB8}">
      <dgm:prSet/>
      <dgm:spPr/>
      <dgm:t>
        <a:bodyPr/>
        <a:lstStyle/>
        <a:p>
          <a:endParaRPr lang="en-US"/>
        </a:p>
      </dgm:t>
    </dgm:pt>
    <dgm:pt modelId="{A05017A7-30C3-4890-A18A-3736F0283128}">
      <dgm:prSet phldrT="[Text]" phldr="1"/>
      <dgm:spPr/>
      <dgm:t>
        <a:bodyPr/>
        <a:lstStyle/>
        <a:p>
          <a:endParaRPr lang="en-US" dirty="0"/>
        </a:p>
      </dgm:t>
    </dgm:pt>
    <dgm:pt modelId="{7A22054D-6F46-491D-B6DE-15B65448AE03}" type="sibTrans" cxnId="{51D72AA1-DBD0-4460-A840-72AD342710BA}">
      <dgm:prSet/>
      <dgm:spPr/>
      <dgm:t>
        <a:bodyPr/>
        <a:lstStyle/>
        <a:p>
          <a:endParaRPr lang="en-US"/>
        </a:p>
      </dgm:t>
    </dgm:pt>
    <dgm:pt modelId="{21AAF826-54C1-4193-918D-9EBFECFEB96B}" type="parTrans" cxnId="{51D72AA1-DBD0-4460-A840-72AD342710BA}">
      <dgm:prSet/>
      <dgm:spPr/>
      <dgm:t>
        <a:bodyPr/>
        <a:lstStyle/>
        <a:p>
          <a:endParaRPr lang="en-US"/>
        </a:p>
      </dgm:t>
    </dgm:pt>
    <dgm:pt modelId="{0062569B-9299-42FC-BE02-89FACBA51D73}">
      <dgm:prSet phldrT="[Text]" phldr="1"/>
      <dgm:spPr/>
      <dgm:t>
        <a:bodyPr/>
        <a:lstStyle/>
        <a:p>
          <a:endParaRPr lang="en-US"/>
        </a:p>
      </dgm:t>
    </dgm:pt>
    <dgm:pt modelId="{B79B34B5-4DD4-41D5-A167-8FE5216AE086}" type="sibTrans" cxnId="{88ED4F45-6D1F-4B0A-8291-25848F43BB56}">
      <dgm:prSet/>
      <dgm:spPr/>
      <dgm:t>
        <a:bodyPr/>
        <a:lstStyle/>
        <a:p>
          <a:endParaRPr lang="en-US"/>
        </a:p>
      </dgm:t>
    </dgm:pt>
    <dgm:pt modelId="{88208BA4-918C-4B62-ABC8-4E174A9D62F5}" type="parTrans" cxnId="{88ED4F45-6D1F-4B0A-8291-25848F43BB56}">
      <dgm:prSet/>
      <dgm:spPr/>
      <dgm:t>
        <a:bodyPr/>
        <a:lstStyle/>
        <a:p>
          <a:endParaRPr lang="en-US"/>
        </a:p>
      </dgm:t>
    </dgm:pt>
    <dgm:pt modelId="{BE0CE365-6652-4825-9272-73AC77683D55}">
      <dgm:prSet phldrT="[Text]" phldr="1"/>
      <dgm:spPr/>
      <dgm:t>
        <a:bodyPr/>
        <a:lstStyle/>
        <a:p>
          <a:endParaRPr lang="en-US"/>
        </a:p>
      </dgm:t>
    </dgm:pt>
    <dgm:pt modelId="{9BBB7F16-B503-4CAB-8AEB-7DDC45D23B6B}" type="sibTrans" cxnId="{43954AFD-48B9-4163-B487-6F39E375D7BB}">
      <dgm:prSet/>
      <dgm:spPr/>
      <dgm:t>
        <a:bodyPr/>
        <a:lstStyle/>
        <a:p>
          <a:endParaRPr lang="en-US"/>
        </a:p>
      </dgm:t>
    </dgm:pt>
    <dgm:pt modelId="{0787601A-63FC-4224-8D03-865953D60407}" type="parTrans" cxnId="{43954AFD-48B9-4163-B487-6F39E375D7BB}">
      <dgm:prSet/>
      <dgm:spPr/>
      <dgm:t>
        <a:bodyPr/>
        <a:lstStyle/>
        <a:p>
          <a:endParaRPr lang="en-US"/>
        </a:p>
      </dgm:t>
    </dgm:pt>
    <dgm:pt modelId="{068D35B7-1B4C-46A8-BA4A-F8841046D944}" type="pres">
      <dgm:prSet presAssocID="{7AA128A7-E78C-4571-AC9F-1AAFCB0DC7B4}" presName="Name0" presStyleCnt="0">
        <dgm:presLayoutVars>
          <dgm:chMax/>
          <dgm:chPref/>
          <dgm:dir/>
          <dgm:animLvl val="lvl"/>
          <dgm:resizeHandles val="exact"/>
        </dgm:presLayoutVars>
      </dgm:prSet>
      <dgm:spPr/>
      <dgm:t>
        <a:bodyPr/>
        <a:lstStyle/>
        <a:p>
          <a:endParaRPr lang="en-US"/>
        </a:p>
      </dgm:t>
    </dgm:pt>
    <dgm:pt modelId="{96036FA5-6400-4576-ACEB-164103465CDE}" type="pres">
      <dgm:prSet presAssocID="{F660FFF8-5D81-4BC4-99C1-17C660997B91}" presName="composite" presStyleCnt="0"/>
      <dgm:spPr/>
    </dgm:pt>
    <dgm:pt modelId="{2C0CF70B-A879-4928-B302-F0768BD48EED}" type="pres">
      <dgm:prSet presAssocID="{F660FFF8-5D81-4BC4-99C1-17C660997B91}" presName="Image" presStyleLbl="alignNode1" presStyleIdx="0" presStyleCnt="5"/>
      <dgm:spPr>
        <a:blipFill>
          <a:blip xmlns:r="http://schemas.openxmlformats.org/officeDocument/2006/relationships" r:embed="rId1" cstate="print"/>
          <a:srcRect/>
          <a:stretch>
            <a:fillRect l="-17000" r="-17000"/>
          </a:stretch>
        </a:blipFill>
      </dgm:spPr>
      <dgm:extLst>
        <a:ext uri="{E40237B7-FDA0-4F09-8148-C483321AD2D9}">
          <dgm14:cNvPr xmlns:dgm14="http://schemas.microsoft.com/office/drawing/2010/diagram" id="0" name="" descr="http://1.bp.blogspot.com/-L-qqkShT-4Q/TleNsk5EtSI/AAAAAAAAAyk/uAfRMCfV2HQ/s1600/Marines.jpg"/>
        </a:ext>
      </dgm:extLst>
    </dgm:pt>
    <dgm:pt modelId="{5F5CB067-E288-4B99-BE4E-E457DAAA6655}" type="pres">
      <dgm:prSet presAssocID="{F660FFF8-5D81-4BC4-99C1-17C660997B91}" presName="Accent" presStyleLbl="parChTrans1D1" presStyleIdx="0" presStyleCnt="5"/>
      <dgm:spPr/>
    </dgm:pt>
    <dgm:pt modelId="{214E31DC-9FB0-4101-997F-B66E19FE9051}" type="pres">
      <dgm:prSet presAssocID="{F660FFF8-5D81-4BC4-99C1-17C660997B91}" presName="Parent" presStyleLbl="revTx" presStyleIdx="0" presStyleCnt="5">
        <dgm:presLayoutVars>
          <dgm:chMax val="0"/>
          <dgm:chPref val="0"/>
          <dgm:bulletEnabled val="1"/>
        </dgm:presLayoutVars>
      </dgm:prSet>
      <dgm:spPr/>
      <dgm:t>
        <a:bodyPr/>
        <a:lstStyle/>
        <a:p>
          <a:endParaRPr lang="en-US"/>
        </a:p>
      </dgm:t>
    </dgm:pt>
    <dgm:pt modelId="{ED668735-E6C1-4C7D-8E21-7BF7532235F5}" type="pres">
      <dgm:prSet presAssocID="{04F3D80E-0F40-418B-88A3-077D16113A0A}" presName="sibTrans" presStyleCnt="0"/>
      <dgm:spPr/>
    </dgm:pt>
    <dgm:pt modelId="{9BE67514-16E8-41AE-A773-17DBFCB641A5}" type="pres">
      <dgm:prSet presAssocID="{BE0CE365-6652-4825-9272-73AC77683D55}" presName="composite" presStyleCnt="0"/>
      <dgm:spPr/>
    </dgm:pt>
    <dgm:pt modelId="{DB8F3B07-C749-4ADD-B5EA-B14397234257}" type="pres">
      <dgm:prSet presAssocID="{BE0CE365-6652-4825-9272-73AC77683D55}" presName="Image" presStyleLbl="alignNode1" presStyleIdx="1" presStyleCnt="5"/>
      <dgm:spPr>
        <a:blipFill>
          <a:blip xmlns:r="http://schemas.openxmlformats.org/officeDocument/2006/relationships" r:embed="rId2" cstate="print"/>
          <a:srcRect/>
          <a:stretch>
            <a:fillRect l="-18000" r="-18000"/>
          </a:stretch>
        </a:blipFill>
      </dgm:spPr>
      <dgm:extLst>
        <a:ext uri="{E40237B7-FDA0-4F09-8148-C483321AD2D9}">
          <dgm14:cNvPr xmlns:dgm14="http://schemas.microsoft.com/office/drawing/2010/diagram" id="0" name="" descr="http://ww2.dcmilitary.com/images/trident030311_photos/8281_512.jpg"/>
        </a:ext>
      </dgm:extLst>
    </dgm:pt>
    <dgm:pt modelId="{A5871062-26D7-4BBC-B3CD-B5976CF2DB63}" type="pres">
      <dgm:prSet presAssocID="{BE0CE365-6652-4825-9272-73AC77683D55}" presName="Accent" presStyleLbl="parChTrans1D1" presStyleIdx="1" presStyleCnt="5"/>
      <dgm:spPr/>
    </dgm:pt>
    <dgm:pt modelId="{87085DB8-06C9-4151-AF8A-1870A98735C3}" type="pres">
      <dgm:prSet presAssocID="{BE0CE365-6652-4825-9272-73AC77683D55}" presName="Parent" presStyleLbl="revTx" presStyleIdx="1" presStyleCnt="5">
        <dgm:presLayoutVars>
          <dgm:chMax val="0"/>
          <dgm:chPref val="0"/>
          <dgm:bulletEnabled val="1"/>
        </dgm:presLayoutVars>
      </dgm:prSet>
      <dgm:spPr/>
      <dgm:t>
        <a:bodyPr/>
        <a:lstStyle/>
        <a:p>
          <a:endParaRPr lang="en-US"/>
        </a:p>
      </dgm:t>
    </dgm:pt>
    <dgm:pt modelId="{A120E94A-7A5D-4122-8BB3-DE5C344DFDC9}" type="pres">
      <dgm:prSet presAssocID="{9BBB7F16-B503-4CAB-8AEB-7DDC45D23B6B}" presName="sibTrans" presStyleCnt="0"/>
      <dgm:spPr/>
    </dgm:pt>
    <dgm:pt modelId="{4F0F3686-5F0E-4B50-89A3-7A13D3C4D61F}" type="pres">
      <dgm:prSet presAssocID="{0062569B-9299-42FC-BE02-89FACBA51D73}" presName="composite" presStyleCnt="0"/>
      <dgm:spPr/>
    </dgm:pt>
    <dgm:pt modelId="{9DC58633-2749-40C3-B21A-24466AC809A0}" type="pres">
      <dgm:prSet presAssocID="{0062569B-9299-42FC-BE02-89FACBA51D73}" presName="Image" presStyleLbl="alignNode1" presStyleIdx="2" presStyleCnt="5"/>
      <dgm:spPr>
        <a:blipFill>
          <a:blip xmlns:r="http://schemas.openxmlformats.org/officeDocument/2006/relationships" r:embed="rId3" cstate="print"/>
          <a:srcRect/>
          <a:stretch>
            <a:fillRect l="-23000" r="-23000"/>
          </a:stretch>
        </a:blipFill>
      </dgm:spPr>
      <dgm:extLst>
        <a:ext uri="{E40237B7-FDA0-4F09-8148-C483321AD2D9}">
          <dgm14:cNvPr xmlns:dgm14="http://schemas.microsoft.com/office/drawing/2010/diagram" id="0" name="" descr="http://warpost.blogsome.com/wp-admin/images/089674.MN.1109.iraq1.LS.jpg"/>
        </a:ext>
      </dgm:extLst>
    </dgm:pt>
    <dgm:pt modelId="{BDBC441C-7A7E-404F-8A3B-4C011E1F881F}" type="pres">
      <dgm:prSet presAssocID="{0062569B-9299-42FC-BE02-89FACBA51D73}" presName="Accent" presStyleLbl="parChTrans1D1" presStyleIdx="2" presStyleCnt="5"/>
      <dgm:spPr/>
    </dgm:pt>
    <dgm:pt modelId="{671EEC00-3A85-468C-BC26-0354670B7320}" type="pres">
      <dgm:prSet presAssocID="{0062569B-9299-42FC-BE02-89FACBA51D73}" presName="Parent" presStyleLbl="revTx" presStyleIdx="2" presStyleCnt="5">
        <dgm:presLayoutVars>
          <dgm:chMax val="0"/>
          <dgm:chPref val="0"/>
          <dgm:bulletEnabled val="1"/>
        </dgm:presLayoutVars>
      </dgm:prSet>
      <dgm:spPr/>
      <dgm:t>
        <a:bodyPr/>
        <a:lstStyle/>
        <a:p>
          <a:endParaRPr lang="en-US"/>
        </a:p>
      </dgm:t>
    </dgm:pt>
    <dgm:pt modelId="{8A062B47-7C88-407A-9928-A59607D616CC}" type="pres">
      <dgm:prSet presAssocID="{B79B34B5-4DD4-41D5-A167-8FE5216AE086}" presName="sibTrans" presStyleCnt="0"/>
      <dgm:spPr/>
    </dgm:pt>
    <dgm:pt modelId="{491538FF-0017-425A-84ED-C562659CB326}" type="pres">
      <dgm:prSet presAssocID="{A05017A7-30C3-4890-A18A-3736F0283128}" presName="composite" presStyleCnt="0"/>
      <dgm:spPr/>
    </dgm:pt>
    <dgm:pt modelId="{3369B575-B308-4A89-B815-C8B160ECFF7F}" type="pres">
      <dgm:prSet presAssocID="{A05017A7-30C3-4890-A18A-3736F0283128}" presName="Image" presStyleLbl="alignNode1" presStyleIdx="3" presStyleCnt="5"/>
      <dgm:spPr>
        <a:blipFill>
          <a:blip xmlns:r="http://schemas.openxmlformats.org/officeDocument/2006/relationships" r:embed="rId4" cstate="print"/>
          <a:srcRect/>
          <a:stretch>
            <a:fillRect l="-25000" r="-25000"/>
          </a:stretch>
        </a:blipFill>
      </dgm:spPr>
      <dgm:extLst>
        <a:ext uri="{E40237B7-FDA0-4F09-8148-C483321AD2D9}">
          <dgm14:cNvPr xmlns:dgm14="http://schemas.microsoft.com/office/drawing/2010/diagram" id="0" name="" descr="http://ootp.files.wordpress.com/2009/12/marines-board-a-ch-53e-super-stallion-helicopter_091123.png?w=600&amp;h=399"/>
        </a:ext>
      </dgm:extLst>
    </dgm:pt>
    <dgm:pt modelId="{0EF8CB21-7C95-4CC4-BEC0-DA76D0D5F243}" type="pres">
      <dgm:prSet presAssocID="{A05017A7-30C3-4890-A18A-3736F0283128}" presName="Accent" presStyleLbl="parChTrans1D1" presStyleIdx="3" presStyleCnt="5"/>
      <dgm:spPr/>
    </dgm:pt>
    <dgm:pt modelId="{2C277F15-656D-472B-BC4A-2AA6DAC1FCCF}" type="pres">
      <dgm:prSet presAssocID="{A05017A7-30C3-4890-A18A-3736F0283128}" presName="Parent" presStyleLbl="revTx" presStyleIdx="3" presStyleCnt="5">
        <dgm:presLayoutVars>
          <dgm:chMax val="0"/>
          <dgm:chPref val="0"/>
          <dgm:bulletEnabled val="1"/>
        </dgm:presLayoutVars>
      </dgm:prSet>
      <dgm:spPr/>
      <dgm:t>
        <a:bodyPr/>
        <a:lstStyle/>
        <a:p>
          <a:endParaRPr lang="en-US"/>
        </a:p>
      </dgm:t>
    </dgm:pt>
    <dgm:pt modelId="{CDBF57CB-A2F7-42C5-A9C1-590C0090A39C}" type="pres">
      <dgm:prSet presAssocID="{7A22054D-6F46-491D-B6DE-15B65448AE03}" presName="sibTrans" presStyleCnt="0"/>
      <dgm:spPr/>
    </dgm:pt>
    <dgm:pt modelId="{6FD1F2F9-161D-47E9-A917-6B8F45ED6DDB}" type="pres">
      <dgm:prSet presAssocID="{CC7A355A-0A5A-4EC3-A7EE-C80F17F0B964}" presName="composite" presStyleCnt="0"/>
      <dgm:spPr/>
    </dgm:pt>
    <dgm:pt modelId="{161155E9-8270-45B5-AECE-F0825C565A0D}" type="pres">
      <dgm:prSet presAssocID="{CC7A355A-0A5A-4EC3-A7EE-C80F17F0B964}" presName="Image" presStyleLbl="alignNode1" presStyleIdx="4" presStyleCnt="5"/>
      <dgm:spPr>
        <a:blipFill>
          <a:blip xmlns:r="http://schemas.openxmlformats.org/officeDocument/2006/relationships" r:embed="rId5" cstate="print"/>
          <a:srcRect/>
          <a:stretch>
            <a:fillRect l="-25000" r="-25000"/>
          </a:stretch>
        </a:blipFill>
      </dgm:spPr>
      <dgm:extLst>
        <a:ext uri="{E40237B7-FDA0-4F09-8148-C483321AD2D9}">
          <dgm14:cNvPr xmlns:dgm14="http://schemas.microsoft.com/office/drawing/2010/diagram" id="0" name="" descr="http://upload.wikimedia.org/wikipedia/commons/6/6c/US_Navy_060220-M-4855P-002_U.S._Marines_assigned_Company_G,_2nd_Battalion,_5th_Marine_Regiment,_give_candy_to_the_local_children_before_heading_out_to_search_through_rubble_in_an_effort_to_search_for_survivors_.jpg"/>
        </a:ext>
      </dgm:extLst>
    </dgm:pt>
    <dgm:pt modelId="{96C898CD-01CC-4633-AB00-576E6B64EBB2}" type="pres">
      <dgm:prSet presAssocID="{CC7A355A-0A5A-4EC3-A7EE-C80F17F0B964}" presName="Accent" presStyleLbl="parChTrans1D1" presStyleIdx="4" presStyleCnt="5"/>
      <dgm:spPr/>
    </dgm:pt>
    <dgm:pt modelId="{1BCB10AC-9B94-48DF-A78D-0702E12489ED}" type="pres">
      <dgm:prSet presAssocID="{CC7A355A-0A5A-4EC3-A7EE-C80F17F0B964}" presName="Parent" presStyleLbl="revTx" presStyleIdx="4" presStyleCnt="5">
        <dgm:presLayoutVars>
          <dgm:chMax val="0"/>
          <dgm:chPref val="0"/>
          <dgm:bulletEnabled val="1"/>
        </dgm:presLayoutVars>
      </dgm:prSet>
      <dgm:spPr/>
      <dgm:t>
        <a:bodyPr/>
        <a:lstStyle/>
        <a:p>
          <a:endParaRPr lang="en-US"/>
        </a:p>
      </dgm:t>
    </dgm:pt>
  </dgm:ptLst>
  <dgm:cxnLst>
    <dgm:cxn modelId="{D662D066-D17B-4B80-B5B1-2971BE712F5A}" type="presOf" srcId="{0062569B-9299-42FC-BE02-89FACBA51D73}" destId="{671EEC00-3A85-468C-BC26-0354670B7320}" srcOrd="0" destOrd="0" presId="urn:microsoft.com/office/officeart/2008/layout/PictureLineup"/>
    <dgm:cxn modelId="{B60988E9-0351-454D-A25D-08D3CBB47FB8}" srcId="{7AA128A7-E78C-4571-AC9F-1AAFCB0DC7B4}" destId="{CC7A355A-0A5A-4EC3-A7EE-C80F17F0B964}" srcOrd="4" destOrd="0" parTransId="{5CE977FD-F338-4744-92AB-E32D981FA5F3}" sibTransId="{D80EEEC3-158C-47B1-8C4B-6650F6B77534}"/>
    <dgm:cxn modelId="{C217E955-F307-4129-88DD-9CF6C8DE8089}" srcId="{7AA128A7-E78C-4571-AC9F-1AAFCB0DC7B4}" destId="{F660FFF8-5D81-4BC4-99C1-17C660997B91}" srcOrd="0" destOrd="0" parTransId="{D16E2DA3-AE80-41BC-82A4-834CC4FA5AC3}" sibTransId="{04F3D80E-0F40-418B-88A3-077D16113A0A}"/>
    <dgm:cxn modelId="{C3EAF99A-B526-4699-978A-547249E7752A}" type="presOf" srcId="{7AA128A7-E78C-4571-AC9F-1AAFCB0DC7B4}" destId="{068D35B7-1B4C-46A8-BA4A-F8841046D944}" srcOrd="0" destOrd="0" presId="urn:microsoft.com/office/officeart/2008/layout/PictureLineup"/>
    <dgm:cxn modelId="{C6CA640D-75B8-4259-9B89-D79B3812E1B1}" type="presOf" srcId="{BE0CE365-6652-4825-9272-73AC77683D55}" destId="{87085DB8-06C9-4151-AF8A-1870A98735C3}" srcOrd="0" destOrd="0" presId="urn:microsoft.com/office/officeart/2008/layout/PictureLineup"/>
    <dgm:cxn modelId="{88ED4F45-6D1F-4B0A-8291-25848F43BB56}" srcId="{7AA128A7-E78C-4571-AC9F-1AAFCB0DC7B4}" destId="{0062569B-9299-42FC-BE02-89FACBA51D73}" srcOrd="2" destOrd="0" parTransId="{88208BA4-918C-4B62-ABC8-4E174A9D62F5}" sibTransId="{B79B34B5-4DD4-41D5-A167-8FE5216AE086}"/>
    <dgm:cxn modelId="{51D72AA1-DBD0-4460-A840-72AD342710BA}" srcId="{7AA128A7-E78C-4571-AC9F-1AAFCB0DC7B4}" destId="{A05017A7-30C3-4890-A18A-3736F0283128}" srcOrd="3" destOrd="0" parTransId="{21AAF826-54C1-4193-918D-9EBFECFEB96B}" sibTransId="{7A22054D-6F46-491D-B6DE-15B65448AE03}"/>
    <dgm:cxn modelId="{6C9F51A5-31C9-42A5-A070-E441F3D3FD40}" type="presOf" srcId="{A05017A7-30C3-4890-A18A-3736F0283128}" destId="{2C277F15-656D-472B-BC4A-2AA6DAC1FCCF}" srcOrd="0" destOrd="0" presId="urn:microsoft.com/office/officeart/2008/layout/PictureLineup"/>
    <dgm:cxn modelId="{43954AFD-48B9-4163-B487-6F39E375D7BB}" srcId="{7AA128A7-E78C-4571-AC9F-1AAFCB0DC7B4}" destId="{BE0CE365-6652-4825-9272-73AC77683D55}" srcOrd="1" destOrd="0" parTransId="{0787601A-63FC-4224-8D03-865953D60407}" sibTransId="{9BBB7F16-B503-4CAB-8AEB-7DDC45D23B6B}"/>
    <dgm:cxn modelId="{081D8B04-98B1-43F3-BA00-E684089011C4}" type="presOf" srcId="{F660FFF8-5D81-4BC4-99C1-17C660997B91}" destId="{214E31DC-9FB0-4101-997F-B66E19FE9051}" srcOrd="0" destOrd="0" presId="urn:microsoft.com/office/officeart/2008/layout/PictureLineup"/>
    <dgm:cxn modelId="{7D775B64-D6CA-4F66-A23E-72E1F4ABD4C4}" type="presOf" srcId="{CC7A355A-0A5A-4EC3-A7EE-C80F17F0B964}" destId="{1BCB10AC-9B94-48DF-A78D-0702E12489ED}" srcOrd="0" destOrd="0" presId="urn:microsoft.com/office/officeart/2008/layout/PictureLineup"/>
    <dgm:cxn modelId="{5551D159-209B-4387-9D8D-632A19973E3D}" type="presParOf" srcId="{068D35B7-1B4C-46A8-BA4A-F8841046D944}" destId="{96036FA5-6400-4576-ACEB-164103465CDE}" srcOrd="0" destOrd="0" presId="urn:microsoft.com/office/officeart/2008/layout/PictureLineup"/>
    <dgm:cxn modelId="{D7D437FC-2437-49D4-9C17-815B8477EB2A}" type="presParOf" srcId="{96036FA5-6400-4576-ACEB-164103465CDE}" destId="{2C0CF70B-A879-4928-B302-F0768BD48EED}" srcOrd="0" destOrd="0" presId="urn:microsoft.com/office/officeart/2008/layout/PictureLineup"/>
    <dgm:cxn modelId="{EDA91D36-7A6A-45BF-9DCF-33275D3F10CB}" type="presParOf" srcId="{96036FA5-6400-4576-ACEB-164103465CDE}" destId="{5F5CB067-E288-4B99-BE4E-E457DAAA6655}" srcOrd="1" destOrd="0" presId="urn:microsoft.com/office/officeart/2008/layout/PictureLineup"/>
    <dgm:cxn modelId="{12AAC7FD-B482-46F2-948A-1B4B40588C60}" type="presParOf" srcId="{96036FA5-6400-4576-ACEB-164103465CDE}" destId="{214E31DC-9FB0-4101-997F-B66E19FE9051}" srcOrd="2" destOrd="0" presId="urn:microsoft.com/office/officeart/2008/layout/PictureLineup"/>
    <dgm:cxn modelId="{53A58D07-6B2E-40C8-9714-BC36170CBEE8}" type="presParOf" srcId="{068D35B7-1B4C-46A8-BA4A-F8841046D944}" destId="{ED668735-E6C1-4C7D-8E21-7BF7532235F5}" srcOrd="1" destOrd="0" presId="urn:microsoft.com/office/officeart/2008/layout/PictureLineup"/>
    <dgm:cxn modelId="{3C6B574E-5BEC-439B-BD14-22CD5BBC58C7}" type="presParOf" srcId="{068D35B7-1B4C-46A8-BA4A-F8841046D944}" destId="{9BE67514-16E8-41AE-A773-17DBFCB641A5}" srcOrd="2" destOrd="0" presId="urn:microsoft.com/office/officeart/2008/layout/PictureLineup"/>
    <dgm:cxn modelId="{13B81A66-0AFE-42B8-98A8-06F0020DFE2E}" type="presParOf" srcId="{9BE67514-16E8-41AE-A773-17DBFCB641A5}" destId="{DB8F3B07-C749-4ADD-B5EA-B14397234257}" srcOrd="0" destOrd="0" presId="urn:microsoft.com/office/officeart/2008/layout/PictureLineup"/>
    <dgm:cxn modelId="{263A11D2-4C71-4AE0-A79D-6FA22FDCD605}" type="presParOf" srcId="{9BE67514-16E8-41AE-A773-17DBFCB641A5}" destId="{A5871062-26D7-4BBC-B3CD-B5976CF2DB63}" srcOrd="1" destOrd="0" presId="urn:microsoft.com/office/officeart/2008/layout/PictureLineup"/>
    <dgm:cxn modelId="{7634172B-E686-487D-967D-D0EDA14D2241}" type="presParOf" srcId="{9BE67514-16E8-41AE-A773-17DBFCB641A5}" destId="{87085DB8-06C9-4151-AF8A-1870A98735C3}" srcOrd="2" destOrd="0" presId="urn:microsoft.com/office/officeart/2008/layout/PictureLineup"/>
    <dgm:cxn modelId="{8C7D89C5-4380-4CD9-8794-A480C6C09030}" type="presParOf" srcId="{068D35B7-1B4C-46A8-BA4A-F8841046D944}" destId="{A120E94A-7A5D-4122-8BB3-DE5C344DFDC9}" srcOrd="3" destOrd="0" presId="urn:microsoft.com/office/officeart/2008/layout/PictureLineup"/>
    <dgm:cxn modelId="{5AC0BE27-7DC8-499B-A573-702D55612F5B}" type="presParOf" srcId="{068D35B7-1B4C-46A8-BA4A-F8841046D944}" destId="{4F0F3686-5F0E-4B50-89A3-7A13D3C4D61F}" srcOrd="4" destOrd="0" presId="urn:microsoft.com/office/officeart/2008/layout/PictureLineup"/>
    <dgm:cxn modelId="{1E3571BA-ED9F-4DE1-AFA4-2932733974AE}" type="presParOf" srcId="{4F0F3686-5F0E-4B50-89A3-7A13D3C4D61F}" destId="{9DC58633-2749-40C3-B21A-24466AC809A0}" srcOrd="0" destOrd="0" presId="urn:microsoft.com/office/officeart/2008/layout/PictureLineup"/>
    <dgm:cxn modelId="{B43F0CC1-8EFA-493F-9626-58ABD6C84ABB}" type="presParOf" srcId="{4F0F3686-5F0E-4B50-89A3-7A13D3C4D61F}" destId="{BDBC441C-7A7E-404F-8A3B-4C011E1F881F}" srcOrd="1" destOrd="0" presId="urn:microsoft.com/office/officeart/2008/layout/PictureLineup"/>
    <dgm:cxn modelId="{EED3FA1F-0611-42E3-9A73-F17F2A2D99F5}" type="presParOf" srcId="{4F0F3686-5F0E-4B50-89A3-7A13D3C4D61F}" destId="{671EEC00-3A85-468C-BC26-0354670B7320}" srcOrd="2" destOrd="0" presId="urn:microsoft.com/office/officeart/2008/layout/PictureLineup"/>
    <dgm:cxn modelId="{2D7DC7C1-1384-446A-8871-4CFA02F4D7F5}" type="presParOf" srcId="{068D35B7-1B4C-46A8-BA4A-F8841046D944}" destId="{8A062B47-7C88-407A-9928-A59607D616CC}" srcOrd="5" destOrd="0" presId="urn:microsoft.com/office/officeart/2008/layout/PictureLineup"/>
    <dgm:cxn modelId="{B2F8F8D6-7693-4CF1-A537-7DC01349854B}" type="presParOf" srcId="{068D35B7-1B4C-46A8-BA4A-F8841046D944}" destId="{491538FF-0017-425A-84ED-C562659CB326}" srcOrd="6" destOrd="0" presId="urn:microsoft.com/office/officeart/2008/layout/PictureLineup"/>
    <dgm:cxn modelId="{0C8A1D04-6FD1-4CE2-B7B8-2D7BDBCD26C8}" type="presParOf" srcId="{491538FF-0017-425A-84ED-C562659CB326}" destId="{3369B575-B308-4A89-B815-C8B160ECFF7F}" srcOrd="0" destOrd="0" presId="urn:microsoft.com/office/officeart/2008/layout/PictureLineup"/>
    <dgm:cxn modelId="{BD3C4721-EE51-4E29-A60A-6CAEC1EA5C4C}" type="presParOf" srcId="{491538FF-0017-425A-84ED-C562659CB326}" destId="{0EF8CB21-7C95-4CC4-BEC0-DA76D0D5F243}" srcOrd="1" destOrd="0" presId="urn:microsoft.com/office/officeart/2008/layout/PictureLineup"/>
    <dgm:cxn modelId="{3D6B88C1-A383-4801-8439-8A31BCE301C0}" type="presParOf" srcId="{491538FF-0017-425A-84ED-C562659CB326}" destId="{2C277F15-656D-472B-BC4A-2AA6DAC1FCCF}" srcOrd="2" destOrd="0" presId="urn:microsoft.com/office/officeart/2008/layout/PictureLineup"/>
    <dgm:cxn modelId="{861A6CB5-4833-47A3-9A1B-32CF2C8A936F}" type="presParOf" srcId="{068D35B7-1B4C-46A8-BA4A-F8841046D944}" destId="{CDBF57CB-A2F7-42C5-A9C1-590C0090A39C}" srcOrd="7" destOrd="0" presId="urn:microsoft.com/office/officeart/2008/layout/PictureLineup"/>
    <dgm:cxn modelId="{2EC3DFCA-CDE9-41F5-9FF2-EFE323E653EF}" type="presParOf" srcId="{068D35B7-1B4C-46A8-BA4A-F8841046D944}" destId="{6FD1F2F9-161D-47E9-A917-6B8F45ED6DDB}" srcOrd="8" destOrd="0" presId="urn:microsoft.com/office/officeart/2008/layout/PictureLineup"/>
    <dgm:cxn modelId="{314CCBD9-D2DB-4C8B-9672-4A38ADED0A6C}" type="presParOf" srcId="{6FD1F2F9-161D-47E9-A917-6B8F45ED6DDB}" destId="{161155E9-8270-45B5-AECE-F0825C565A0D}" srcOrd="0" destOrd="0" presId="urn:microsoft.com/office/officeart/2008/layout/PictureLineup"/>
    <dgm:cxn modelId="{0017A2C9-8253-418E-84AA-4BF1FD60B69A}" type="presParOf" srcId="{6FD1F2F9-161D-47E9-A917-6B8F45ED6DDB}" destId="{96C898CD-01CC-4633-AB00-576E6B64EBB2}" srcOrd="1" destOrd="0" presId="urn:microsoft.com/office/officeart/2008/layout/PictureLineup"/>
    <dgm:cxn modelId="{F51A548F-85E2-4017-9043-1A61A8B6FB97}" type="presParOf" srcId="{6FD1F2F9-161D-47E9-A917-6B8F45ED6DDB}" destId="{1BCB10AC-9B94-48DF-A78D-0702E12489ED}"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CF70B-A879-4928-B302-F0768BD48EED}">
      <dsp:nvSpPr>
        <dsp:cNvPr id="0" name=""/>
        <dsp:cNvSpPr/>
      </dsp:nvSpPr>
      <dsp:spPr>
        <a:xfrm>
          <a:off x="2851" y="766167"/>
          <a:ext cx="1748432" cy="1748432"/>
        </a:xfrm>
        <a:prstGeom prst="rect">
          <a:avLst/>
        </a:prstGeom>
        <a:blipFill>
          <a:blip xmlns:r="http://schemas.openxmlformats.org/officeDocument/2006/relationships" r:embed="rId1" cstate="print"/>
          <a:srcRect/>
          <a:stretch>
            <a:fillRect l="-17000" r="-17000"/>
          </a:stretch>
        </a:blip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CB067-E288-4B99-BE4E-E457DAAA6655}">
      <dsp:nvSpPr>
        <dsp:cNvPr id="0" name=""/>
        <dsp:cNvSpPr/>
      </dsp:nvSpPr>
      <dsp:spPr>
        <a:xfrm>
          <a:off x="2851" y="766167"/>
          <a:ext cx="174" cy="3496865"/>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E31DC-9FB0-4101-997F-B66E19FE9051}">
      <dsp:nvSpPr>
        <dsp:cNvPr id="0" name=""/>
        <dsp:cNvSpPr/>
      </dsp:nvSpPr>
      <dsp:spPr>
        <a:xfrm>
          <a:off x="2851" y="2514599"/>
          <a:ext cx="1748432" cy="174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en-US" sz="4500" kern="1200" dirty="0"/>
        </a:p>
      </dsp:txBody>
      <dsp:txXfrm>
        <a:off x="2851" y="2514599"/>
        <a:ext cx="1748432" cy="1748432"/>
      </dsp:txXfrm>
    </dsp:sp>
    <dsp:sp modelId="{DB8F3B07-C749-4ADD-B5EA-B14397234257}">
      <dsp:nvSpPr>
        <dsp:cNvPr id="0" name=""/>
        <dsp:cNvSpPr/>
      </dsp:nvSpPr>
      <dsp:spPr>
        <a:xfrm>
          <a:off x="1751892" y="766167"/>
          <a:ext cx="1748432" cy="1748432"/>
        </a:xfrm>
        <a:prstGeom prst="rect">
          <a:avLst/>
        </a:prstGeom>
        <a:blipFill>
          <a:blip xmlns:r="http://schemas.openxmlformats.org/officeDocument/2006/relationships" r:embed="rId2" cstate="print"/>
          <a:srcRect/>
          <a:stretch>
            <a:fillRect l="-18000" r="-18000"/>
          </a:stretch>
        </a:blipFill>
        <a:ln w="25400" cap="flat" cmpd="sng"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A5871062-26D7-4BBC-B3CD-B5976CF2DB63}">
      <dsp:nvSpPr>
        <dsp:cNvPr id="0" name=""/>
        <dsp:cNvSpPr/>
      </dsp:nvSpPr>
      <dsp:spPr>
        <a:xfrm>
          <a:off x="1751892" y="766167"/>
          <a:ext cx="174" cy="3496865"/>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85DB8-06C9-4151-AF8A-1870A98735C3}">
      <dsp:nvSpPr>
        <dsp:cNvPr id="0" name=""/>
        <dsp:cNvSpPr/>
      </dsp:nvSpPr>
      <dsp:spPr>
        <a:xfrm>
          <a:off x="1751892" y="2514599"/>
          <a:ext cx="1748432" cy="174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en-US" sz="4500" kern="1200"/>
        </a:p>
      </dsp:txBody>
      <dsp:txXfrm>
        <a:off x="1751892" y="2514599"/>
        <a:ext cx="1748432" cy="1748432"/>
      </dsp:txXfrm>
    </dsp:sp>
    <dsp:sp modelId="{9DC58633-2749-40C3-B21A-24466AC809A0}">
      <dsp:nvSpPr>
        <dsp:cNvPr id="0" name=""/>
        <dsp:cNvSpPr/>
      </dsp:nvSpPr>
      <dsp:spPr>
        <a:xfrm>
          <a:off x="3500933" y="766167"/>
          <a:ext cx="1748432" cy="1748432"/>
        </a:xfrm>
        <a:prstGeom prst="rect">
          <a:avLst/>
        </a:prstGeom>
        <a:blipFill>
          <a:blip xmlns:r="http://schemas.openxmlformats.org/officeDocument/2006/relationships" r:embed="rId3" cstate="print"/>
          <a:srcRect/>
          <a:stretch>
            <a:fillRect l="-23000" r="-23000"/>
          </a:stretch>
        </a:blip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BDBC441C-7A7E-404F-8A3B-4C011E1F881F}">
      <dsp:nvSpPr>
        <dsp:cNvPr id="0" name=""/>
        <dsp:cNvSpPr/>
      </dsp:nvSpPr>
      <dsp:spPr>
        <a:xfrm>
          <a:off x="3500933" y="766167"/>
          <a:ext cx="174" cy="3496865"/>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EEC00-3A85-468C-BC26-0354670B7320}">
      <dsp:nvSpPr>
        <dsp:cNvPr id="0" name=""/>
        <dsp:cNvSpPr/>
      </dsp:nvSpPr>
      <dsp:spPr>
        <a:xfrm>
          <a:off x="3500933" y="2514599"/>
          <a:ext cx="1748432" cy="174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en-US" sz="4500" kern="1200"/>
        </a:p>
      </dsp:txBody>
      <dsp:txXfrm>
        <a:off x="3500933" y="2514599"/>
        <a:ext cx="1748432" cy="1748432"/>
      </dsp:txXfrm>
    </dsp:sp>
    <dsp:sp modelId="{3369B575-B308-4A89-B815-C8B160ECFF7F}">
      <dsp:nvSpPr>
        <dsp:cNvPr id="0" name=""/>
        <dsp:cNvSpPr/>
      </dsp:nvSpPr>
      <dsp:spPr>
        <a:xfrm>
          <a:off x="5249974" y="766167"/>
          <a:ext cx="1748432" cy="1748432"/>
        </a:xfrm>
        <a:prstGeom prst="rect">
          <a:avLst/>
        </a:prstGeom>
        <a:blipFill>
          <a:blip xmlns:r="http://schemas.openxmlformats.org/officeDocument/2006/relationships" r:embed="rId4" cstate="print"/>
          <a:srcRect/>
          <a:stretch>
            <a:fillRect l="-25000" r="-25000"/>
          </a:stretch>
        </a:blipFill>
        <a:ln w="25400" cap="flat" cmpd="sng"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0EF8CB21-7C95-4CC4-BEC0-DA76D0D5F243}">
      <dsp:nvSpPr>
        <dsp:cNvPr id="0" name=""/>
        <dsp:cNvSpPr/>
      </dsp:nvSpPr>
      <dsp:spPr>
        <a:xfrm>
          <a:off x="5249974" y="766167"/>
          <a:ext cx="174" cy="3496865"/>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77F15-656D-472B-BC4A-2AA6DAC1FCCF}">
      <dsp:nvSpPr>
        <dsp:cNvPr id="0" name=""/>
        <dsp:cNvSpPr/>
      </dsp:nvSpPr>
      <dsp:spPr>
        <a:xfrm>
          <a:off x="5249974" y="2514599"/>
          <a:ext cx="1748432" cy="174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en-US" sz="4500" kern="1200" dirty="0"/>
        </a:p>
      </dsp:txBody>
      <dsp:txXfrm>
        <a:off x="5249974" y="2514599"/>
        <a:ext cx="1748432" cy="1748432"/>
      </dsp:txXfrm>
    </dsp:sp>
    <dsp:sp modelId="{161155E9-8270-45B5-AECE-F0825C565A0D}">
      <dsp:nvSpPr>
        <dsp:cNvPr id="0" name=""/>
        <dsp:cNvSpPr/>
      </dsp:nvSpPr>
      <dsp:spPr>
        <a:xfrm>
          <a:off x="6999016" y="766167"/>
          <a:ext cx="1748432" cy="1748432"/>
        </a:xfrm>
        <a:prstGeom prst="rect">
          <a:avLst/>
        </a:prstGeom>
        <a:blipFill>
          <a:blip xmlns:r="http://schemas.openxmlformats.org/officeDocument/2006/relationships" r:embed="rId5" cstate="print"/>
          <a:srcRect/>
          <a:stretch>
            <a:fillRect l="-25000" r="-25000"/>
          </a:stretch>
        </a:blip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96C898CD-01CC-4633-AB00-576E6B64EBB2}">
      <dsp:nvSpPr>
        <dsp:cNvPr id="0" name=""/>
        <dsp:cNvSpPr/>
      </dsp:nvSpPr>
      <dsp:spPr>
        <a:xfrm>
          <a:off x="6999016" y="766167"/>
          <a:ext cx="174" cy="3496865"/>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B10AC-9B94-48DF-A78D-0702E12489ED}">
      <dsp:nvSpPr>
        <dsp:cNvPr id="0" name=""/>
        <dsp:cNvSpPr/>
      </dsp:nvSpPr>
      <dsp:spPr>
        <a:xfrm>
          <a:off x="6999016" y="2514599"/>
          <a:ext cx="1748432" cy="174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en-US" sz="4500" kern="1200"/>
        </a:p>
      </dsp:txBody>
      <dsp:txXfrm>
        <a:off x="6999016" y="2514599"/>
        <a:ext cx="1748432" cy="1748432"/>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144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6144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4DB09AD-B697-4F16-B87D-E4F5DB09E6E6}" type="slidenum">
              <a:rPr lang="en-US"/>
              <a:pPr>
                <a:defRPr/>
              </a:pPr>
              <a:t>‹#›</a:t>
            </a:fld>
            <a:endParaRPr lang="en-US"/>
          </a:p>
        </p:txBody>
      </p:sp>
    </p:spTree>
    <p:extLst>
      <p:ext uri="{BB962C8B-B14F-4D97-AF65-F5344CB8AC3E}">
        <p14:creationId xmlns:p14="http://schemas.microsoft.com/office/powerpoint/2010/main" val="208295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9E3114C-B0EC-4E63-A3E9-0424C17CABFB}" type="slidenum">
              <a:rPr lang="en-US"/>
              <a:pPr>
                <a:defRPr/>
              </a:pPr>
              <a:t>‹#›</a:t>
            </a:fld>
            <a:endParaRPr lang="en-US"/>
          </a:p>
        </p:txBody>
      </p:sp>
    </p:spTree>
    <p:extLst>
      <p:ext uri="{BB962C8B-B14F-4D97-AF65-F5344CB8AC3E}">
        <p14:creationId xmlns:p14="http://schemas.microsoft.com/office/powerpoint/2010/main" val="194924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D1E3CB0A-F716-45FF-B694-D77DF5F77F4A}" type="slidenum">
              <a:rPr lang="en-US" smtClean="0"/>
              <a:pPr>
                <a:defRPr/>
              </a:pPr>
              <a:t>1</a:t>
            </a:fld>
            <a:endParaRPr lang="en-US" dirty="0" smtClean="0"/>
          </a:p>
        </p:txBody>
      </p:sp>
      <p:sp>
        <p:nvSpPr>
          <p:cNvPr id="88067" name="Rectangle 2"/>
          <p:cNvSpPr>
            <a:spLocks noGrp="1" noRot="1" noChangeAspect="1" noChangeArrowheads="1" noTextEdit="1"/>
          </p:cNvSpPr>
          <p:nvPr>
            <p:ph type="sldImg"/>
          </p:nvPr>
        </p:nvSpPr>
        <p:spPr>
          <a:xfrm>
            <a:off x="1639888" y="534988"/>
            <a:ext cx="3351212" cy="2513012"/>
          </a:xfrm>
          <a:ln/>
        </p:spPr>
      </p:sp>
      <p:sp>
        <p:nvSpPr>
          <p:cNvPr id="88068" name="Rectangle 3"/>
          <p:cNvSpPr>
            <a:spLocks noGrp="1" noChangeArrowheads="1"/>
          </p:cNvSpPr>
          <p:nvPr>
            <p:ph type="body" idx="1"/>
          </p:nvPr>
        </p:nvSpPr>
        <p:spPr>
          <a:xfrm>
            <a:off x="762000" y="3124200"/>
            <a:ext cx="5561013" cy="5707063"/>
          </a:xfrm>
          <a:noFill/>
          <a:ln/>
        </p:spPr>
        <p:txBody>
          <a:bodyPr/>
          <a:lstStyle/>
          <a:p>
            <a:pPr eaLnBrk="1" hangingPunct="1"/>
            <a:r>
              <a:rPr lang="en-US" dirty="0" smtClean="0"/>
              <a:t>Ronald Reagan</a:t>
            </a:r>
            <a:r>
              <a:rPr lang="en-US" baseline="0" dirty="0" smtClean="0"/>
              <a:t> Quote: Some people spend an entire lifetime wondering if they made a difference in the world. But, the Marines don’t have that problem.</a:t>
            </a:r>
            <a:endParaRPr lang="en-US" dirty="0" smtClean="0"/>
          </a:p>
        </p:txBody>
      </p:sp>
    </p:spTree>
    <p:extLst>
      <p:ext uri="{BB962C8B-B14F-4D97-AF65-F5344CB8AC3E}">
        <p14:creationId xmlns:p14="http://schemas.microsoft.com/office/powerpoint/2010/main" val="170566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D1E3CB0A-F716-45FF-B694-D77DF5F77F4A}" type="slidenum">
              <a:rPr lang="en-US" smtClean="0"/>
              <a:pPr>
                <a:defRPr/>
              </a:pPr>
              <a:t>2</a:t>
            </a:fld>
            <a:endParaRPr lang="en-US" dirty="0" smtClean="0"/>
          </a:p>
        </p:txBody>
      </p:sp>
      <p:sp>
        <p:nvSpPr>
          <p:cNvPr id="88067" name="Rectangle 2"/>
          <p:cNvSpPr>
            <a:spLocks noGrp="1" noRot="1" noChangeAspect="1" noChangeArrowheads="1" noTextEdit="1"/>
          </p:cNvSpPr>
          <p:nvPr>
            <p:ph type="sldImg"/>
          </p:nvPr>
        </p:nvSpPr>
        <p:spPr>
          <a:xfrm>
            <a:off x="1639888" y="534988"/>
            <a:ext cx="3351212" cy="2513012"/>
          </a:xfrm>
          <a:ln/>
        </p:spPr>
      </p:sp>
      <p:sp>
        <p:nvSpPr>
          <p:cNvPr id="88068" name="Rectangle 3"/>
          <p:cNvSpPr>
            <a:spLocks noGrp="1" noChangeArrowheads="1"/>
          </p:cNvSpPr>
          <p:nvPr>
            <p:ph type="body" idx="1"/>
          </p:nvPr>
        </p:nvSpPr>
        <p:spPr>
          <a:xfrm>
            <a:off x="762000" y="3124200"/>
            <a:ext cx="5561013" cy="5707063"/>
          </a:xfrm>
          <a:noFill/>
          <a:ln/>
        </p:spPr>
        <p:txBody>
          <a:bodyPr/>
          <a:lstStyle/>
          <a:p>
            <a:pPr eaLnBrk="1" hangingPunct="1"/>
            <a:endParaRPr lang="en-US" dirty="0" smtClean="0"/>
          </a:p>
        </p:txBody>
      </p:sp>
    </p:spTree>
    <p:extLst>
      <p:ext uri="{BB962C8B-B14F-4D97-AF65-F5344CB8AC3E}">
        <p14:creationId xmlns:p14="http://schemas.microsoft.com/office/powerpoint/2010/main" val="51301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D1E3CB0A-F716-45FF-B694-D77DF5F77F4A}" type="slidenum">
              <a:rPr lang="en-US" smtClean="0"/>
              <a:pPr>
                <a:defRPr/>
              </a:pPr>
              <a:t>3</a:t>
            </a:fld>
            <a:endParaRPr lang="en-US" dirty="0" smtClean="0"/>
          </a:p>
        </p:txBody>
      </p:sp>
      <p:sp>
        <p:nvSpPr>
          <p:cNvPr id="88067" name="Rectangle 2"/>
          <p:cNvSpPr>
            <a:spLocks noGrp="1" noRot="1" noChangeAspect="1" noChangeArrowheads="1" noTextEdit="1"/>
          </p:cNvSpPr>
          <p:nvPr>
            <p:ph type="sldImg"/>
          </p:nvPr>
        </p:nvSpPr>
        <p:spPr>
          <a:xfrm>
            <a:off x="1639888" y="534988"/>
            <a:ext cx="3351212" cy="2513012"/>
          </a:xfrm>
          <a:ln/>
        </p:spPr>
      </p:sp>
      <p:sp>
        <p:nvSpPr>
          <p:cNvPr id="88068" name="Rectangle 3"/>
          <p:cNvSpPr>
            <a:spLocks noGrp="1" noChangeArrowheads="1"/>
          </p:cNvSpPr>
          <p:nvPr>
            <p:ph type="body" idx="1"/>
          </p:nvPr>
        </p:nvSpPr>
        <p:spPr>
          <a:xfrm>
            <a:off x="762000" y="3124200"/>
            <a:ext cx="5561013" cy="5707063"/>
          </a:xfrm>
          <a:noFill/>
          <a:ln/>
        </p:spPr>
        <p:txBody>
          <a:bodyPr/>
          <a:lstStyle/>
          <a:p>
            <a:pPr eaLnBrk="1" hangingPunct="1"/>
            <a:endParaRPr lang="en-US" dirty="0" smtClean="0"/>
          </a:p>
        </p:txBody>
      </p:sp>
    </p:spTree>
    <p:extLst>
      <p:ext uri="{BB962C8B-B14F-4D97-AF65-F5344CB8AC3E}">
        <p14:creationId xmlns:p14="http://schemas.microsoft.com/office/powerpoint/2010/main" val="311719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D1E3CB0A-F716-45FF-B694-D77DF5F77F4A}" type="slidenum">
              <a:rPr lang="en-US" smtClean="0"/>
              <a:pPr>
                <a:defRPr/>
              </a:pPr>
              <a:t>5</a:t>
            </a:fld>
            <a:endParaRPr lang="en-US" dirty="0" smtClean="0"/>
          </a:p>
        </p:txBody>
      </p:sp>
      <p:sp>
        <p:nvSpPr>
          <p:cNvPr id="88067" name="Rectangle 2"/>
          <p:cNvSpPr>
            <a:spLocks noGrp="1" noRot="1" noChangeAspect="1" noChangeArrowheads="1" noTextEdit="1"/>
          </p:cNvSpPr>
          <p:nvPr>
            <p:ph type="sldImg"/>
          </p:nvPr>
        </p:nvSpPr>
        <p:spPr>
          <a:xfrm>
            <a:off x="1639888" y="534988"/>
            <a:ext cx="3351212" cy="2513012"/>
          </a:xfrm>
          <a:ln/>
        </p:spPr>
      </p:sp>
      <p:sp>
        <p:nvSpPr>
          <p:cNvPr id="88068" name="Rectangle 3"/>
          <p:cNvSpPr>
            <a:spLocks noGrp="1" noChangeArrowheads="1"/>
          </p:cNvSpPr>
          <p:nvPr>
            <p:ph type="body" idx="1"/>
          </p:nvPr>
        </p:nvSpPr>
        <p:spPr>
          <a:xfrm>
            <a:off x="762000" y="3124200"/>
            <a:ext cx="5561013" cy="5707063"/>
          </a:xfrm>
          <a:noFill/>
          <a:ln/>
        </p:spPr>
        <p:txBody>
          <a:bodyPr/>
          <a:lstStyle/>
          <a:p>
            <a:pPr eaLnBrk="1" hangingPunct="1"/>
            <a:r>
              <a:rPr lang="en-US" dirty="0" smtClean="0"/>
              <a:t>Good afternoon, General.  </a:t>
            </a:r>
          </a:p>
        </p:txBody>
      </p:sp>
    </p:spTree>
    <p:extLst>
      <p:ext uri="{BB962C8B-B14F-4D97-AF65-F5344CB8AC3E}">
        <p14:creationId xmlns:p14="http://schemas.microsoft.com/office/powerpoint/2010/main" val="127707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BC51D0DC-C0BD-4EAF-BFAD-5B986E2CD81D}" type="slidenum">
              <a:rPr lang="en-US" smtClean="0"/>
              <a:pPr>
                <a:defRPr/>
              </a:pPr>
              <a:t>6</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t>	</a:t>
            </a:r>
          </a:p>
        </p:txBody>
      </p:sp>
    </p:spTree>
    <p:extLst>
      <p:ext uri="{BB962C8B-B14F-4D97-AF65-F5344CB8AC3E}">
        <p14:creationId xmlns:p14="http://schemas.microsoft.com/office/powerpoint/2010/main" val="319886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D201F52E-79CB-49C7-85F3-F726DC1DDCC9}" type="slidenum">
              <a:rPr lang="en-US" smtClean="0"/>
              <a:pPr>
                <a:defRPr/>
              </a:pPr>
              <a:t>7</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b="1" dirty="0" smtClean="0"/>
              <a:t>     </a:t>
            </a:r>
            <a:endParaRPr lang="en-US" dirty="0" smtClean="0"/>
          </a:p>
        </p:txBody>
      </p:sp>
    </p:spTree>
    <p:extLst>
      <p:ext uri="{BB962C8B-B14F-4D97-AF65-F5344CB8AC3E}">
        <p14:creationId xmlns:p14="http://schemas.microsoft.com/office/powerpoint/2010/main" val="17123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D201F52E-79CB-49C7-85F3-F726DC1DDCC9}" type="slidenum">
              <a:rPr lang="en-US" smtClean="0"/>
              <a:pPr>
                <a:defRPr/>
              </a:pPr>
              <a:t>8</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2387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F6B0F-6C95-4B28-9475-560566911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E73FBB-DDD8-4264-8701-61B5A1E64F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1FB64-2F36-42F4-BB61-246293B180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49ABF-D3EE-4750-9629-5429542DEF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82431-7BCD-4FE7-942E-A5880AB66D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E677E-2725-40CE-8537-0FEA5AC6E1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8A9C0-D473-4BC0-A870-CEE47AE89C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6116D0-0E3E-4223-9DEB-95439401AD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F95FB4-6822-4F8A-9798-E0B5D891FC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2AFDB3-A06C-4B8C-BAE4-60C3D9E75E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63B55C-5245-4528-B5B4-B72E689A88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2287A-7CA1-4CF6-B9F2-E43D178328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9DBAE9-D973-4B6F-9F86-4A13F8F400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5000"/>
            <a:lumOff val="3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933BEF6-8BEE-4FBD-B342-2F831B3C7C4D}" type="slidenum">
              <a:rPr lang="en-US"/>
              <a:pPr>
                <a:defRPr/>
              </a:pPr>
              <a:t>‹#›</a:t>
            </a:fld>
            <a:endParaRPr lang="en-US"/>
          </a:p>
        </p:txBody>
      </p:sp>
      <p:pic>
        <p:nvPicPr>
          <p:cNvPr id="1031" name="Picture 7" descr="POWERPOINT WINDOW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netfocus.netc.navy.mi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1010085"/>
            <a:ext cx="4191000" cy="5262979"/>
          </a:xfrm>
          <a:prstGeom prst="rect">
            <a:avLst/>
          </a:prstGeom>
          <a:noFill/>
          <a:ln w="9525">
            <a:noFill/>
            <a:miter lim="800000"/>
            <a:headEnd/>
            <a:tailEnd/>
          </a:ln>
        </p:spPr>
        <p:txBody>
          <a:bodyPr>
            <a:spAutoFit/>
          </a:bodyPr>
          <a:lstStyle/>
          <a:p>
            <a:pPr algn="ctr" eaLnBrk="0" hangingPunct="0">
              <a:spcBef>
                <a:spcPct val="50000"/>
              </a:spcBef>
            </a:pPr>
            <a:r>
              <a:rPr lang="en-US" sz="3200" i="1" dirty="0">
                <a:solidFill>
                  <a:srgbClr val="C00000"/>
                </a:solidFill>
                <a:effectLst>
                  <a:outerShdw blurRad="50800" dist="38100" dir="5400000" algn="t" rotWithShape="0">
                    <a:prstClr val="black">
                      <a:alpha val="40000"/>
                    </a:prstClr>
                  </a:outerShdw>
                </a:effectLst>
                <a:latin typeface="Arial Black" pitchFamily="34" charset="0"/>
              </a:rPr>
              <a:t>MARINE CORPS </a:t>
            </a:r>
            <a:endParaRPr lang="en-US" sz="3200" i="1" dirty="0" smtClean="0">
              <a:solidFill>
                <a:srgbClr val="C00000"/>
              </a:solidFill>
              <a:effectLst>
                <a:outerShdw blurRad="50800" dist="38100" dir="5400000" algn="t" rotWithShape="0">
                  <a:prstClr val="black">
                    <a:alpha val="40000"/>
                  </a:prstClr>
                </a:outerShdw>
              </a:effectLst>
              <a:latin typeface="Arial Black" pitchFamily="34" charset="0"/>
            </a:endParaRPr>
          </a:p>
          <a:p>
            <a:pPr algn="ctr" eaLnBrk="0" hangingPunct="0">
              <a:spcBef>
                <a:spcPct val="50000"/>
              </a:spcBef>
            </a:pPr>
            <a:endParaRPr lang="en-US" sz="3200" i="1" dirty="0" smtClean="0">
              <a:solidFill>
                <a:srgbClr val="FF0000"/>
              </a:solidFill>
              <a:effectLst>
                <a:outerShdw blurRad="50800" dist="38100" dir="5400000" algn="t" rotWithShape="0">
                  <a:prstClr val="black">
                    <a:alpha val="40000"/>
                  </a:prstClr>
                </a:outerShdw>
              </a:effectLst>
              <a:latin typeface="Arial Black" pitchFamily="34" charset="0"/>
            </a:endParaRPr>
          </a:p>
          <a:p>
            <a:pPr algn="ctr" eaLnBrk="0" hangingPunct="0">
              <a:spcBef>
                <a:spcPct val="50000"/>
              </a:spcBef>
            </a:pPr>
            <a:endParaRPr lang="en-US" sz="3200" i="1" dirty="0" smtClean="0">
              <a:solidFill>
                <a:srgbClr val="FF0000"/>
              </a:solidFill>
              <a:effectLst>
                <a:outerShdw blurRad="50800" dist="38100" dir="5400000" algn="t" rotWithShape="0">
                  <a:prstClr val="black">
                    <a:alpha val="40000"/>
                  </a:prstClr>
                </a:outerShdw>
              </a:effectLst>
              <a:latin typeface="Arial Black" pitchFamily="34" charset="0"/>
            </a:endParaRPr>
          </a:p>
          <a:p>
            <a:pPr algn="ctr" eaLnBrk="0" hangingPunct="0">
              <a:spcBef>
                <a:spcPct val="50000"/>
              </a:spcBef>
            </a:pPr>
            <a:r>
              <a:rPr lang="en-US" sz="3200" i="1" dirty="0" smtClean="0">
                <a:solidFill>
                  <a:srgbClr val="C00000"/>
                </a:solidFill>
                <a:effectLst>
                  <a:outerShdw blurRad="50800" dist="38100" dir="5400000" algn="t" rotWithShape="0">
                    <a:prstClr val="black">
                      <a:alpha val="40000"/>
                    </a:prstClr>
                  </a:outerShdw>
                </a:effectLst>
                <a:latin typeface="Arial Black" pitchFamily="34" charset="0"/>
              </a:rPr>
              <a:t>NAVAL RESERVE OFFICER TRAINING CORPS</a:t>
            </a:r>
          </a:p>
          <a:p>
            <a:pPr algn="ctr" eaLnBrk="0" hangingPunct="0">
              <a:spcBef>
                <a:spcPct val="50000"/>
              </a:spcBef>
            </a:pPr>
            <a:r>
              <a:rPr lang="en-US" sz="3200" i="1" dirty="0" smtClean="0">
                <a:solidFill>
                  <a:srgbClr val="C00000"/>
                </a:solidFill>
                <a:effectLst>
                  <a:outerShdw blurRad="50800" dist="38100" dir="5400000" algn="t" rotWithShape="0">
                    <a:prstClr val="black">
                      <a:alpha val="40000"/>
                    </a:prstClr>
                  </a:outerShdw>
                </a:effectLst>
                <a:latin typeface="Arial Black" pitchFamily="34" charset="0"/>
              </a:rPr>
              <a:t>(NROTC)</a:t>
            </a:r>
          </a:p>
          <a:p>
            <a:pPr algn="ctr" eaLnBrk="0" hangingPunct="0">
              <a:spcBef>
                <a:spcPct val="50000"/>
              </a:spcBef>
            </a:pPr>
            <a:r>
              <a:rPr lang="en-US" sz="3200" i="1" dirty="0" smtClean="0">
                <a:solidFill>
                  <a:srgbClr val="C00000"/>
                </a:solidFill>
                <a:effectLst>
                  <a:outerShdw blurRad="50800" dist="38100" dir="5400000" algn="t" rotWithShape="0">
                    <a:prstClr val="black">
                      <a:alpha val="40000"/>
                    </a:prstClr>
                  </a:outerShdw>
                </a:effectLst>
                <a:latin typeface="Arial Black" pitchFamily="34" charset="0"/>
              </a:rPr>
              <a:t>SCHOLARSHIP</a:t>
            </a:r>
            <a:endParaRPr lang="en-US" sz="3200" i="1" dirty="0">
              <a:solidFill>
                <a:srgbClr val="C00000"/>
              </a:solidFill>
              <a:effectLst>
                <a:outerShdw blurRad="50800" dist="38100" dir="5400000" algn="t" rotWithShape="0">
                  <a:prstClr val="black">
                    <a:alpha val="40000"/>
                  </a:prstClr>
                </a:outerShdw>
              </a:effectLst>
              <a:latin typeface="Arial Black" pitchFamily="34" charset="0"/>
            </a:endParaRPr>
          </a:p>
        </p:txBody>
      </p:sp>
      <p:pic>
        <p:nvPicPr>
          <p:cNvPr id="137222" name="Picture 6" descr="http://marines.litorders.com/RenderImage.aspx?CjrvPSTTKaLvWIdAq6llCt0tftaRuakZecw9Y7zLURzIVTxHvfhyd%2BsAAfj1Gn%2FHKZWMZaZmAWLNdpyUwgp%2FgQ%3D%3D"/>
          <p:cNvPicPr>
            <a:picLocks noChangeAspect="1" noChangeArrowheads="1"/>
          </p:cNvPicPr>
          <p:nvPr/>
        </p:nvPicPr>
        <p:blipFill>
          <a:blip r:embed="rId3" cstate="print"/>
          <a:srcRect/>
          <a:stretch>
            <a:fillRect/>
          </a:stretch>
        </p:blipFill>
        <p:spPr bwMode="auto">
          <a:xfrm>
            <a:off x="4724400" y="838200"/>
            <a:ext cx="4135572" cy="5606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GA_Officer_eps.jpg"/>
          <p:cNvPicPr>
            <a:picLocks noChangeAspect="1"/>
          </p:cNvPicPr>
          <p:nvPr/>
        </p:nvPicPr>
        <p:blipFill>
          <a:blip r:embed="rId4" cstate="print"/>
          <a:stretch>
            <a:fillRect/>
          </a:stretch>
        </p:blipFill>
        <p:spPr>
          <a:xfrm>
            <a:off x="1717127" y="1828800"/>
            <a:ext cx="1366345" cy="136207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419600" y="838200"/>
            <a:ext cx="4191000" cy="584775"/>
          </a:xfrm>
          <a:prstGeom prst="rect">
            <a:avLst/>
          </a:prstGeom>
          <a:noFill/>
          <a:ln w="9525">
            <a:noFill/>
            <a:miter lim="800000"/>
            <a:headEnd/>
            <a:tailEnd/>
          </a:ln>
        </p:spPr>
        <p:txBody>
          <a:bodyPr>
            <a:spAutoFit/>
          </a:bodyPr>
          <a:lstStyle/>
          <a:p>
            <a:pPr algn="ctr" eaLnBrk="0" hangingPunct="0">
              <a:spcBef>
                <a:spcPct val="50000"/>
              </a:spcBef>
            </a:pPr>
            <a:r>
              <a:rPr lang="en-US" sz="3200" i="1" dirty="0" smtClean="0">
                <a:solidFill>
                  <a:srgbClr val="C00000"/>
                </a:solidFill>
                <a:effectLst>
                  <a:outerShdw blurRad="50800" dist="38100" dir="5400000" algn="t" rotWithShape="0">
                    <a:prstClr val="black">
                      <a:alpha val="40000"/>
                    </a:prstClr>
                  </a:outerShdw>
                </a:effectLst>
                <a:latin typeface="Arial Black" pitchFamily="34" charset="0"/>
              </a:rPr>
              <a:t>NROTC Mission</a:t>
            </a:r>
            <a:endParaRPr lang="en-US" sz="3200" i="1" dirty="0">
              <a:solidFill>
                <a:srgbClr val="C00000"/>
              </a:solidFill>
              <a:effectLst>
                <a:outerShdw blurRad="50800" dist="38100" dir="5400000" algn="t" rotWithShape="0">
                  <a:prstClr val="black">
                    <a:alpha val="40000"/>
                  </a:prstClr>
                </a:outerShdw>
              </a:effectLst>
              <a:latin typeface="Arial Black" pitchFamily="34" charset="0"/>
            </a:endParaRPr>
          </a:p>
        </p:txBody>
      </p:sp>
      <p:sp>
        <p:nvSpPr>
          <p:cNvPr id="30724" name="Text Box 4"/>
          <p:cNvSpPr txBox="1">
            <a:spLocks noChangeArrowheads="1"/>
          </p:cNvSpPr>
          <p:nvPr/>
        </p:nvSpPr>
        <p:spPr bwMode="auto">
          <a:xfrm>
            <a:off x="4422112" y="1524000"/>
            <a:ext cx="4495800" cy="4293483"/>
          </a:xfrm>
          <a:prstGeom prst="rect">
            <a:avLst/>
          </a:prstGeom>
          <a:noFill/>
          <a:ln w="9525">
            <a:noFill/>
            <a:miter lim="800000"/>
            <a:headEnd/>
            <a:tailEnd/>
          </a:ln>
          <a:effectLst/>
        </p:spPr>
        <p:txBody>
          <a:bodyPr wrap="square">
            <a:spAutoFit/>
          </a:bodyPr>
          <a:lstStyle/>
          <a:p>
            <a:r>
              <a:rPr lang="en-US" sz="2100" i="1" dirty="0">
                <a:latin typeface="+mj-lt"/>
              </a:rPr>
              <a:t>To develop midshipmen mentally, morally, and physically and to imbue them with the highest ideals of duty, loyalty and with the core values of honor, courage and commitment in order to commission college graduates as naval officers who possess a basic professional background, are motivated toward careers in the naval service and have potential for future development in mind and character so as to assume the highest responsibilities of command, citizenship and government.</a:t>
            </a:r>
          </a:p>
        </p:txBody>
      </p:sp>
      <p:pic>
        <p:nvPicPr>
          <p:cNvPr id="7" name="Picture 12" descr="mamswrd1"/>
          <p:cNvPicPr>
            <a:picLocks noChangeAspect="1" noChangeArrowheads="1"/>
          </p:cNvPicPr>
          <p:nvPr/>
        </p:nvPicPr>
        <p:blipFill>
          <a:blip r:embed="rId3" cstate="print"/>
          <a:srcRect/>
          <a:stretch>
            <a:fillRect/>
          </a:stretch>
        </p:blipFill>
        <p:spPr bwMode="auto">
          <a:xfrm>
            <a:off x="0" y="694625"/>
            <a:ext cx="4208463" cy="5943600"/>
          </a:xfrm>
          <a:prstGeom prst="rect">
            <a:avLst/>
          </a:prstGeom>
          <a:noFill/>
          <a:ln w="9525">
            <a:noFill/>
            <a:miter lim="800000"/>
            <a:headEnd/>
            <a:tailEnd/>
          </a:ln>
          <a:effectLst>
            <a:softEdge rad="317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866900" y="902565"/>
            <a:ext cx="53340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i="1" dirty="0" smtClean="0">
                <a:solidFill>
                  <a:srgbClr val="A50021"/>
                </a:solidFill>
                <a:effectLst>
                  <a:outerShdw blurRad="50800" dist="38100" dir="5400000" algn="t" rotWithShape="0">
                    <a:prstClr val="black">
                      <a:alpha val="40000"/>
                    </a:prstClr>
                  </a:outerShdw>
                </a:effectLst>
                <a:latin typeface="Arial Black" pitchFamily="34" charset="0"/>
              </a:rPr>
              <a:t>NROTC SCHOLARSHIP</a:t>
            </a:r>
            <a:endParaRPr lang="en-US" sz="3200" i="1" dirty="0">
              <a:solidFill>
                <a:srgbClr val="A50021"/>
              </a:solidFill>
              <a:effectLst>
                <a:outerShdw blurRad="50800" dist="38100" dir="5400000" algn="t" rotWithShape="0">
                  <a:prstClr val="black">
                    <a:alpha val="40000"/>
                  </a:prstClr>
                </a:outerShdw>
              </a:effectLst>
              <a:latin typeface="Arial Black" pitchFamily="34" charset="0"/>
            </a:endParaRPr>
          </a:p>
        </p:txBody>
      </p:sp>
      <p:sp>
        <p:nvSpPr>
          <p:cNvPr id="7" name="Text Box 4"/>
          <p:cNvSpPr txBox="1">
            <a:spLocks noChangeArrowheads="1"/>
          </p:cNvSpPr>
          <p:nvPr/>
        </p:nvSpPr>
        <p:spPr bwMode="auto">
          <a:xfrm>
            <a:off x="381000" y="1194953"/>
            <a:ext cx="8305800" cy="4770537"/>
          </a:xfrm>
          <a:prstGeom prst="rect">
            <a:avLst/>
          </a:prstGeom>
          <a:noFill/>
          <a:ln w="9525">
            <a:noFill/>
            <a:miter lim="800000"/>
            <a:headEnd/>
            <a:tailEnd/>
          </a:ln>
          <a:effectLst/>
        </p:spPr>
        <p:txBody>
          <a:bodyPr wrap="square">
            <a:spAutoFit/>
          </a:bodyPr>
          <a:lstStyle/>
          <a:p>
            <a:endParaRPr lang="en-US" sz="2000" b="1" i="1" dirty="0" smtClean="0">
              <a:latin typeface="+mj-lt"/>
              <a:cs typeface="Arial" pitchFamily="34" charset="0"/>
            </a:endParaRPr>
          </a:p>
          <a:p>
            <a:pPr algn="ctr"/>
            <a:r>
              <a:rPr lang="en-US" sz="2000" b="1" i="1" u="sng" dirty="0" smtClean="0">
                <a:latin typeface="+mj-lt"/>
                <a:cs typeface="Arial" pitchFamily="34" charset="0"/>
              </a:rPr>
              <a:t>The NROTC program provides a full tuition scholarship</a:t>
            </a:r>
            <a:r>
              <a:rPr lang="en-US" sz="2000" b="1" i="1" dirty="0" smtClean="0">
                <a:latin typeface="+mj-lt"/>
                <a:cs typeface="Arial" pitchFamily="34" charset="0"/>
              </a:rPr>
              <a:t>. </a:t>
            </a:r>
          </a:p>
          <a:p>
            <a:pPr algn="ctr"/>
            <a:endParaRPr lang="en-US" sz="1800" b="1" i="1" dirty="0" smtClean="0">
              <a:latin typeface="+mj-lt"/>
              <a:cs typeface="Arial" pitchFamily="34" charset="0"/>
            </a:endParaRPr>
          </a:p>
          <a:p>
            <a:r>
              <a:rPr lang="en-US" sz="1800" b="1" i="1" dirty="0" smtClean="0">
                <a:latin typeface="+mj-lt"/>
                <a:cs typeface="Arial" pitchFamily="34" charset="0"/>
              </a:rPr>
              <a:t>In addition, educational fees, uniforms, and a $250 per month tax-free subsistence allowance is paid to students on scholarship while in attendance at the university as a freshman, increasing to  -</a:t>
            </a:r>
            <a:r>
              <a:rPr lang="en-US" sz="1800" i="1" dirty="0" smtClean="0">
                <a:latin typeface="+mj-lt"/>
              </a:rPr>
              <a:t>$</a:t>
            </a:r>
            <a:r>
              <a:rPr lang="en-US" sz="1800" i="1" dirty="0">
                <a:latin typeface="+mj-lt"/>
              </a:rPr>
              <a:t>300.00 a month for second year</a:t>
            </a:r>
          </a:p>
          <a:p>
            <a:pPr lvl="4"/>
            <a:r>
              <a:rPr lang="en-US" sz="1800" i="1" dirty="0" smtClean="0">
                <a:latin typeface="+mj-lt"/>
              </a:rPr>
              <a:t>         -$</a:t>
            </a:r>
            <a:r>
              <a:rPr lang="en-US" sz="1800" i="1" dirty="0">
                <a:latin typeface="+mj-lt"/>
              </a:rPr>
              <a:t>350.00 a month for third year </a:t>
            </a:r>
          </a:p>
          <a:p>
            <a:pPr lvl="4"/>
            <a:r>
              <a:rPr lang="en-US" sz="1800" i="1" dirty="0" smtClean="0">
                <a:latin typeface="+mj-lt"/>
              </a:rPr>
              <a:t>         -$</a:t>
            </a:r>
            <a:r>
              <a:rPr lang="en-US" sz="1800" i="1" dirty="0">
                <a:latin typeface="+mj-lt"/>
              </a:rPr>
              <a:t>400.00 a month for fourth </a:t>
            </a:r>
            <a:r>
              <a:rPr lang="en-US" sz="1800" i="1" dirty="0" smtClean="0">
                <a:latin typeface="+mj-lt"/>
              </a:rPr>
              <a:t>year </a:t>
            </a:r>
            <a:endParaRPr lang="en-US" sz="1800" b="1" i="1" dirty="0" smtClean="0">
              <a:latin typeface="+mj-lt"/>
              <a:cs typeface="Arial" pitchFamily="34" charset="0"/>
            </a:endParaRPr>
          </a:p>
          <a:p>
            <a:pPr algn="ctr"/>
            <a:r>
              <a:rPr lang="en-US" sz="1800" b="1" i="1" dirty="0" smtClean="0">
                <a:latin typeface="+mj-lt"/>
                <a:cs typeface="Arial" pitchFamily="34" charset="0"/>
              </a:rPr>
              <a:t>The students are also given a $750 textbook stipend every year. </a:t>
            </a:r>
          </a:p>
          <a:p>
            <a:pPr algn="ctr"/>
            <a:endParaRPr lang="en-US" sz="1800" b="1" i="1" dirty="0" smtClean="0">
              <a:latin typeface="+mj-lt"/>
              <a:cs typeface="Arial" pitchFamily="34" charset="0"/>
            </a:endParaRPr>
          </a:p>
          <a:p>
            <a:pPr algn="ctr"/>
            <a:r>
              <a:rPr lang="en-US" sz="1800" b="1" i="1" dirty="0" smtClean="0">
                <a:latin typeface="+mj-lt"/>
                <a:cs typeface="Arial" pitchFamily="34" charset="0"/>
              </a:rPr>
              <a:t>The NROTC program also pays for scholarship students’ transportation from home to summer cruise training. </a:t>
            </a:r>
          </a:p>
          <a:p>
            <a:pPr algn="ctr"/>
            <a:endParaRPr lang="en-US" sz="1800" b="1" i="1" dirty="0" smtClean="0">
              <a:latin typeface="+mj-lt"/>
              <a:cs typeface="Arial" pitchFamily="34" charset="0"/>
            </a:endParaRPr>
          </a:p>
          <a:p>
            <a:pPr algn="ctr"/>
            <a:r>
              <a:rPr lang="en-US" sz="1800" b="1" i="1" dirty="0" smtClean="0">
                <a:latin typeface="+mj-lt"/>
                <a:cs typeface="Arial" pitchFamily="34" charset="0"/>
              </a:rPr>
              <a:t>Altogether, a four year period of full scholarship can amount to</a:t>
            </a:r>
            <a:r>
              <a:rPr lang="en-US" sz="1800" b="1" i="1" u="sng" dirty="0" smtClean="0">
                <a:latin typeface="+mj-lt"/>
                <a:cs typeface="Arial" pitchFamily="34" charset="0"/>
              </a:rPr>
              <a:t> </a:t>
            </a:r>
            <a:r>
              <a:rPr lang="en-US" sz="4800" b="1" i="1" u="sng" dirty="0" smtClean="0">
                <a:latin typeface="+mj-lt"/>
                <a:cs typeface="Arial" pitchFamily="34" charset="0"/>
              </a:rPr>
              <a:t>$180,000</a:t>
            </a:r>
            <a:r>
              <a:rPr lang="en-US" sz="4800" b="1" i="1" dirty="0" smtClean="0">
                <a:latin typeface="+mj-lt"/>
                <a:cs typeface="Arial" pitchFamily="34" charset="0"/>
              </a:rPr>
              <a:t> </a:t>
            </a:r>
            <a:endParaRPr lang="en-US" sz="4800" b="1" i="1" dirty="0">
              <a:solidFill>
                <a:srgbClr val="FF0000"/>
              </a:solidFill>
              <a:effectLst>
                <a:outerShdw blurRad="38100" dist="38100" dir="2700000" algn="tl">
                  <a:srgbClr val="C0C0C0"/>
                </a:outerShdw>
              </a:effectLst>
              <a:latin typeface="+mj-lt"/>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2400" y="304800"/>
            <a:ext cx="8991600" cy="6096000"/>
          </a:xfrm>
          <a:prstGeom prst="rect">
            <a:avLst/>
          </a:prstGeom>
        </p:spPr>
        <p:txBody>
          <a:bodyPr/>
          <a:lstStyle/>
          <a:p>
            <a:pPr marL="342900" indent="-342900" algn="ctr">
              <a:spcBef>
                <a:spcPct val="20000"/>
              </a:spcBef>
              <a:defRPr/>
            </a:pPr>
            <a:endParaRPr lang="en-US" sz="4000" b="1" kern="0" dirty="0">
              <a:solidFill>
                <a:schemeClr val="tx2"/>
              </a:solidFill>
              <a:latin typeface="+mn-lt"/>
            </a:endParaRPr>
          </a:p>
          <a:p>
            <a:pPr marL="342900" indent="-342900" algn="ctr">
              <a:spcBef>
                <a:spcPct val="20000"/>
              </a:spcBef>
              <a:defRPr/>
            </a:pPr>
            <a:endParaRPr lang="en-US" sz="2000" u="sng" kern="0" dirty="0">
              <a:solidFill>
                <a:schemeClr val="bg1"/>
              </a:solidFill>
              <a:latin typeface="+mn-lt"/>
            </a:endParaRPr>
          </a:p>
          <a:p>
            <a:pPr lvl="1">
              <a:spcBef>
                <a:spcPct val="20000"/>
              </a:spcBef>
              <a:defRPr/>
            </a:pPr>
            <a:endParaRPr lang="en-US" u="sng" kern="0" dirty="0">
              <a:latin typeface="Arial Black" pitchFamily="34" charset="0"/>
            </a:endParaRPr>
          </a:p>
          <a:p>
            <a:pPr lvl="1">
              <a:spcBef>
                <a:spcPct val="20000"/>
              </a:spcBef>
              <a:defRPr/>
            </a:pPr>
            <a:r>
              <a:rPr lang="en-US" i="1" u="sng" kern="0" dirty="0" smtClean="0">
                <a:latin typeface="+mj-lt"/>
              </a:rPr>
              <a:t>Complete the online application:</a:t>
            </a:r>
          </a:p>
          <a:p>
            <a:pPr lvl="1">
              <a:spcBef>
                <a:spcPct val="20000"/>
              </a:spcBef>
              <a:defRPr/>
            </a:pPr>
            <a:r>
              <a:rPr lang="en-US" i="1" kern="0" dirty="0">
                <a:latin typeface="+mj-lt"/>
              </a:rPr>
              <a:t> </a:t>
            </a:r>
            <a:r>
              <a:rPr lang="en-US" i="1" kern="0" dirty="0" smtClean="0">
                <a:latin typeface="+mj-lt"/>
              </a:rPr>
              <a:t>- </a:t>
            </a:r>
            <a:r>
              <a:rPr lang="en-US" i="1" kern="0" dirty="0" smtClean="0">
                <a:latin typeface="+mj-lt"/>
                <a:hlinkClick r:id="rId2"/>
              </a:rPr>
              <a:t>https</a:t>
            </a:r>
            <a:r>
              <a:rPr lang="en-US" i="1" kern="0" dirty="0" smtClean="0">
                <a:latin typeface="+mj-lt"/>
                <a:hlinkClick r:id="rId2"/>
              </a:rPr>
              <a:t>://netfocus.netc.navy.mil</a:t>
            </a:r>
            <a:r>
              <a:rPr lang="en-US" i="1" kern="0" dirty="0" smtClean="0">
                <a:latin typeface="+mj-lt"/>
              </a:rPr>
              <a:t>.  </a:t>
            </a:r>
          </a:p>
          <a:p>
            <a:pPr lvl="1">
              <a:spcBef>
                <a:spcPct val="20000"/>
              </a:spcBef>
              <a:defRPr/>
            </a:pPr>
            <a:r>
              <a:rPr lang="en-US" i="1" kern="0" dirty="0">
                <a:latin typeface="+mj-lt"/>
              </a:rPr>
              <a:t> </a:t>
            </a:r>
            <a:r>
              <a:rPr lang="en-US" i="1" kern="0" dirty="0" smtClean="0">
                <a:latin typeface="+mj-lt"/>
              </a:rPr>
              <a:t>- Selection Marine Option.</a:t>
            </a:r>
          </a:p>
          <a:p>
            <a:pPr lvl="1">
              <a:spcBef>
                <a:spcPct val="20000"/>
              </a:spcBef>
              <a:defRPr/>
            </a:pPr>
            <a:r>
              <a:rPr lang="en-US" i="1" kern="0" dirty="0">
                <a:latin typeface="+mj-lt"/>
              </a:rPr>
              <a:t> </a:t>
            </a:r>
            <a:r>
              <a:rPr lang="en-US" i="1" kern="0" dirty="0" smtClean="0">
                <a:latin typeface="+mj-lt"/>
              </a:rPr>
              <a:t>- Contact local Marine Recruiting Station and run a Physical Fitness Test.</a:t>
            </a:r>
          </a:p>
          <a:p>
            <a:pPr lvl="1">
              <a:spcBef>
                <a:spcPct val="20000"/>
              </a:spcBef>
              <a:defRPr/>
            </a:pPr>
            <a:r>
              <a:rPr lang="en-US" i="1" kern="0" dirty="0">
                <a:latin typeface="+mj-lt"/>
              </a:rPr>
              <a:t> </a:t>
            </a:r>
            <a:r>
              <a:rPr lang="en-US" i="1" kern="0" dirty="0" smtClean="0">
                <a:latin typeface="+mj-lt"/>
              </a:rPr>
              <a:t>- Turn in Official Transcripts, SAT/ACT Score, Copy of Birth Certificate, Physician Approval, Parental Approval, Minimum of two Teacher and a Counselor </a:t>
            </a:r>
            <a:r>
              <a:rPr lang="en-US" i="1" kern="0" dirty="0">
                <a:latin typeface="+mj-lt"/>
              </a:rPr>
              <a:t>R</a:t>
            </a:r>
            <a:r>
              <a:rPr lang="en-US" i="1" kern="0" dirty="0" smtClean="0">
                <a:latin typeface="+mj-lt"/>
              </a:rPr>
              <a:t>ecommendations</a:t>
            </a:r>
          </a:p>
          <a:p>
            <a:pPr marL="1257300" lvl="2" indent="-342900">
              <a:spcBef>
                <a:spcPct val="20000"/>
              </a:spcBef>
              <a:buFontTx/>
              <a:buChar char="•"/>
              <a:defRPr/>
            </a:pPr>
            <a:endParaRPr lang="en-US" sz="2200" i="1" kern="0" dirty="0" smtClean="0">
              <a:latin typeface="+mj-lt"/>
            </a:endParaRPr>
          </a:p>
          <a:p>
            <a:pPr lvl="2">
              <a:spcBef>
                <a:spcPct val="20000"/>
              </a:spcBef>
              <a:defRPr/>
            </a:pPr>
            <a:endParaRPr lang="en-US" sz="2200" i="1" kern="0" dirty="0">
              <a:latin typeface="+mj-lt"/>
            </a:endParaRPr>
          </a:p>
          <a:p>
            <a:pPr marL="800100" lvl="1" indent="-342900">
              <a:spcBef>
                <a:spcPct val="20000"/>
              </a:spcBef>
              <a:buFontTx/>
              <a:buChar char="•"/>
              <a:defRPr/>
            </a:pPr>
            <a:endParaRPr lang="en-US" sz="3200" kern="0" dirty="0">
              <a:latin typeface="+mn-lt"/>
            </a:endParaRPr>
          </a:p>
          <a:p>
            <a:pPr marL="800100" lvl="1" indent="-342900">
              <a:spcBef>
                <a:spcPct val="20000"/>
              </a:spcBef>
              <a:buFontTx/>
              <a:buChar char="•"/>
              <a:defRPr/>
            </a:pPr>
            <a:endParaRPr lang="en-US" sz="3200" kern="0" dirty="0">
              <a:latin typeface="+mn-lt"/>
            </a:endParaRPr>
          </a:p>
        </p:txBody>
      </p:sp>
      <p:sp>
        <p:nvSpPr>
          <p:cNvPr id="3" name="Rectangle 2"/>
          <p:cNvSpPr txBox="1">
            <a:spLocks noChangeArrowheads="1"/>
          </p:cNvSpPr>
          <p:nvPr/>
        </p:nvSpPr>
        <p:spPr>
          <a:xfrm>
            <a:off x="152400" y="762000"/>
            <a:ext cx="8991600" cy="1143000"/>
          </a:xfrm>
          <a:prstGeom prst="rect">
            <a:avLst/>
          </a:prstGeom>
        </p:spPr>
        <p:txBody>
          <a:bodyPr/>
          <a:lstStyle/>
          <a:p>
            <a:pPr algn="ctr" eaLnBrk="0" hangingPunct="0">
              <a:defRPr/>
            </a:pPr>
            <a:r>
              <a:rPr lang="en-US" sz="3200" b="1" i="1" kern="0" dirty="0" smtClean="0">
                <a:solidFill>
                  <a:srgbClr val="800000"/>
                </a:solidFill>
                <a:effectLst>
                  <a:outerShdw blurRad="38100" dist="38100" dir="2700000" algn="tl">
                    <a:srgbClr val="000000">
                      <a:alpha val="43137"/>
                    </a:srgbClr>
                  </a:outerShdw>
                </a:effectLst>
                <a:latin typeface="Arial Black" pitchFamily="34" charset="0"/>
                <a:ea typeface="+mj-ea"/>
                <a:cs typeface="+mj-cs"/>
              </a:rPr>
              <a:t>HOW TO APPLY FOR YOUR SCHOLARSHIP</a:t>
            </a:r>
            <a:endParaRPr lang="en-US" sz="3200" b="1" i="1" kern="0" dirty="0">
              <a:solidFill>
                <a:srgbClr val="800000"/>
              </a:solidFill>
              <a:effectLst>
                <a:outerShdw blurRad="38100" dist="38100" dir="2700000" algn="tl">
                  <a:srgbClr val="000000">
                    <a:alpha val="43137"/>
                  </a:srgbClr>
                </a:outerShdw>
              </a:effectLst>
              <a:latin typeface="Arial Black" pitchFamily="34" charset="0"/>
              <a:ea typeface="+mj-ea"/>
              <a:cs typeface="+mj-cs"/>
            </a:endParaRPr>
          </a:p>
        </p:txBody>
      </p:sp>
    </p:spTree>
    <p:extLst>
      <p:ext uri="{BB962C8B-B14F-4D97-AF65-F5344CB8AC3E}">
        <p14:creationId xmlns:p14="http://schemas.microsoft.com/office/powerpoint/2010/main" val="318149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0" y="838200"/>
            <a:ext cx="4191000" cy="584775"/>
          </a:xfrm>
          <a:prstGeom prst="rect">
            <a:avLst/>
          </a:prstGeom>
          <a:noFill/>
          <a:ln w="9525">
            <a:noFill/>
            <a:miter lim="800000"/>
            <a:headEnd/>
            <a:tailEnd/>
          </a:ln>
        </p:spPr>
        <p:txBody>
          <a:bodyPr>
            <a:spAutoFit/>
          </a:bodyPr>
          <a:lstStyle/>
          <a:p>
            <a:pPr algn="ctr" eaLnBrk="0" hangingPunct="0">
              <a:spcBef>
                <a:spcPct val="50000"/>
              </a:spcBef>
            </a:pPr>
            <a:r>
              <a:rPr lang="en-US" sz="3200" i="1" dirty="0" smtClean="0">
                <a:solidFill>
                  <a:srgbClr val="800000"/>
                </a:solidFill>
                <a:effectLst>
                  <a:outerShdw blurRad="38100" dist="38100" dir="2700000" algn="tl">
                    <a:srgbClr val="000000">
                      <a:alpha val="43137"/>
                    </a:srgbClr>
                  </a:outerShdw>
                </a:effectLst>
                <a:latin typeface="Arial Black" pitchFamily="34" charset="0"/>
              </a:rPr>
              <a:t>QUALIFICATIONS</a:t>
            </a:r>
            <a:endParaRPr lang="en-US" sz="3200" i="1" dirty="0">
              <a:solidFill>
                <a:srgbClr val="800000"/>
              </a:solidFill>
              <a:effectLst>
                <a:outerShdw blurRad="38100" dist="38100" dir="2700000" algn="tl">
                  <a:srgbClr val="000000">
                    <a:alpha val="43137"/>
                  </a:srgbClr>
                </a:outerShdw>
              </a:effectLst>
              <a:latin typeface="Arial Black" pitchFamily="34" charset="0"/>
            </a:endParaRPr>
          </a:p>
        </p:txBody>
      </p:sp>
      <p:sp>
        <p:nvSpPr>
          <p:cNvPr id="30724" name="Text Box 4"/>
          <p:cNvSpPr txBox="1">
            <a:spLocks noChangeArrowheads="1"/>
          </p:cNvSpPr>
          <p:nvPr/>
        </p:nvSpPr>
        <p:spPr bwMode="auto">
          <a:xfrm>
            <a:off x="4650036" y="1433955"/>
            <a:ext cx="4495800" cy="5601533"/>
          </a:xfrm>
          <a:prstGeom prst="rect">
            <a:avLst/>
          </a:prstGeom>
          <a:noFill/>
          <a:ln w="9525">
            <a:noFill/>
            <a:miter lim="800000"/>
            <a:headEnd/>
            <a:tailEnd/>
          </a:ln>
          <a:effectLst/>
        </p:spPr>
        <p:txBody>
          <a:bodyPr wrap="square">
            <a:spAutoFit/>
          </a:bodyPr>
          <a:lstStyle/>
          <a:p>
            <a:pPr eaLnBrk="0" hangingPunct="0">
              <a:spcBef>
                <a:spcPct val="50000"/>
              </a:spcBef>
              <a:defRPr/>
            </a:pPr>
            <a:r>
              <a:rPr lang="en-US" sz="1800" dirty="0" smtClean="0"/>
              <a:t>• </a:t>
            </a:r>
            <a:r>
              <a:rPr lang="en-US" sz="1800" i="1" dirty="0" smtClean="0">
                <a:latin typeface="+mj-lt"/>
              </a:rPr>
              <a:t>You must be a United States citizen.</a:t>
            </a:r>
          </a:p>
          <a:p>
            <a:pPr eaLnBrk="0" hangingPunct="0">
              <a:spcBef>
                <a:spcPct val="50000"/>
              </a:spcBef>
              <a:defRPr/>
            </a:pPr>
            <a:r>
              <a:rPr lang="en-US" sz="1800" i="1" dirty="0" smtClean="0">
                <a:latin typeface="+mj-lt"/>
              </a:rPr>
              <a:t>• You must be at least 17 years old, have less than 30 college credits, and not be enrolled in college.</a:t>
            </a:r>
          </a:p>
          <a:p>
            <a:pPr eaLnBrk="0" hangingPunct="0">
              <a:spcBef>
                <a:spcPct val="50000"/>
              </a:spcBef>
              <a:defRPr/>
            </a:pPr>
            <a:r>
              <a:rPr lang="en-US" sz="1800" i="1" dirty="0" smtClean="0">
                <a:latin typeface="+mj-lt"/>
              </a:rPr>
              <a:t>• You must be medically qualified to meet Marine Corps standards.</a:t>
            </a:r>
          </a:p>
          <a:p>
            <a:pPr eaLnBrk="0" hangingPunct="0">
              <a:spcBef>
                <a:spcPct val="50000"/>
              </a:spcBef>
              <a:defRPr/>
            </a:pPr>
            <a:r>
              <a:rPr lang="en-US" sz="1800" i="1" dirty="0">
                <a:latin typeface="+mj-lt"/>
              </a:rPr>
              <a:t>• </a:t>
            </a:r>
            <a:r>
              <a:rPr lang="en-US" sz="1800" i="1" dirty="0" smtClean="0">
                <a:latin typeface="+mj-lt"/>
              </a:rPr>
              <a:t>Minimum test scores:</a:t>
            </a:r>
          </a:p>
          <a:p>
            <a:pPr marL="742950" lvl="1" indent="-285750" eaLnBrk="0" hangingPunct="0">
              <a:spcBef>
                <a:spcPct val="50000"/>
              </a:spcBef>
              <a:buFont typeface="Arial" pitchFamily="34" charset="0"/>
              <a:buChar char="•"/>
              <a:defRPr/>
            </a:pPr>
            <a:r>
              <a:rPr lang="en-US" sz="1800" i="1" dirty="0" smtClean="0">
                <a:latin typeface="+mj-lt"/>
              </a:rPr>
              <a:t>SAT </a:t>
            </a:r>
            <a:r>
              <a:rPr lang="en-US" sz="1800" i="1" dirty="0">
                <a:latin typeface="+mj-lt"/>
              </a:rPr>
              <a:t>combined score of 1000 </a:t>
            </a:r>
            <a:r>
              <a:rPr lang="en-US" sz="1800" i="1" u="sng" dirty="0" smtClean="0">
                <a:latin typeface="+mj-lt"/>
              </a:rPr>
              <a:t>or </a:t>
            </a:r>
          </a:p>
          <a:p>
            <a:pPr marL="742950" lvl="1" indent="-285750" eaLnBrk="0" hangingPunct="0">
              <a:spcBef>
                <a:spcPct val="50000"/>
              </a:spcBef>
              <a:buFont typeface="Arial" pitchFamily="34" charset="0"/>
              <a:buChar char="•"/>
              <a:defRPr/>
            </a:pPr>
            <a:r>
              <a:rPr lang="en-US" sz="1800" i="1" dirty="0" smtClean="0">
                <a:latin typeface="+mj-lt"/>
              </a:rPr>
              <a:t>ACT </a:t>
            </a:r>
            <a:r>
              <a:rPr lang="en-US" sz="1800" i="1" dirty="0">
                <a:latin typeface="+mj-lt"/>
              </a:rPr>
              <a:t>composite score of 22 </a:t>
            </a:r>
            <a:r>
              <a:rPr lang="en-US" sz="1800" i="1" u="sng" dirty="0">
                <a:latin typeface="+mj-lt"/>
              </a:rPr>
              <a:t>or</a:t>
            </a:r>
            <a:r>
              <a:rPr lang="en-US" sz="1800" i="1" dirty="0">
                <a:latin typeface="+mj-lt"/>
              </a:rPr>
              <a:t> </a:t>
            </a:r>
            <a:endParaRPr lang="en-US" sz="1800" i="1" dirty="0" smtClean="0">
              <a:latin typeface="+mj-lt"/>
            </a:endParaRPr>
          </a:p>
          <a:p>
            <a:pPr marL="742950" lvl="1" indent="-285750" eaLnBrk="0" hangingPunct="0">
              <a:spcBef>
                <a:spcPct val="50000"/>
              </a:spcBef>
              <a:buFont typeface="Arial" pitchFamily="34" charset="0"/>
              <a:buChar char="•"/>
              <a:defRPr/>
            </a:pPr>
            <a:r>
              <a:rPr lang="en-US" sz="1800" i="1" dirty="0" smtClean="0">
                <a:latin typeface="+mj-lt"/>
              </a:rPr>
              <a:t>ASVAB score of 74</a:t>
            </a:r>
            <a:endParaRPr lang="en-US" sz="1800" i="1" dirty="0">
              <a:latin typeface="+mj-lt"/>
            </a:endParaRPr>
          </a:p>
          <a:p>
            <a:pPr eaLnBrk="0" hangingPunct="0">
              <a:spcBef>
                <a:spcPct val="50000"/>
              </a:spcBef>
              <a:defRPr/>
            </a:pPr>
            <a:r>
              <a:rPr lang="en-US" sz="1800" i="1" dirty="0" smtClean="0">
                <a:latin typeface="+mj-lt"/>
              </a:rPr>
              <a:t>• </a:t>
            </a:r>
            <a:r>
              <a:rPr lang="en-US" sz="1800" i="1" dirty="0">
                <a:latin typeface="+mj-lt"/>
              </a:rPr>
              <a:t>You must </a:t>
            </a:r>
            <a:r>
              <a:rPr lang="en-US" sz="1800" i="1" dirty="0" smtClean="0">
                <a:latin typeface="+mj-lt"/>
              </a:rPr>
              <a:t>take a Physical Fitness Test (PFT) </a:t>
            </a:r>
          </a:p>
          <a:p>
            <a:pPr marL="742950" lvl="1" indent="-285750" eaLnBrk="0" hangingPunct="0">
              <a:spcBef>
                <a:spcPct val="50000"/>
              </a:spcBef>
              <a:buFont typeface="Arial" pitchFamily="34" charset="0"/>
              <a:buChar char="•"/>
              <a:defRPr/>
            </a:pPr>
            <a:r>
              <a:rPr lang="en-US" sz="1800" i="1" dirty="0" smtClean="0">
                <a:latin typeface="+mj-lt"/>
              </a:rPr>
              <a:t>3 mile run</a:t>
            </a:r>
          </a:p>
          <a:p>
            <a:pPr marL="742950" lvl="1" indent="-285750" eaLnBrk="0" hangingPunct="0">
              <a:spcBef>
                <a:spcPct val="50000"/>
              </a:spcBef>
              <a:buFont typeface="Arial" pitchFamily="34" charset="0"/>
              <a:buChar char="•"/>
              <a:defRPr/>
            </a:pPr>
            <a:r>
              <a:rPr lang="en-US" sz="1800" i="1" dirty="0" smtClean="0">
                <a:latin typeface="+mj-lt"/>
              </a:rPr>
              <a:t>Pull ups/pushups</a:t>
            </a:r>
          </a:p>
          <a:p>
            <a:pPr marL="742950" lvl="1" indent="-285750" eaLnBrk="0" hangingPunct="0">
              <a:spcBef>
                <a:spcPct val="50000"/>
              </a:spcBef>
              <a:buFont typeface="Arial" pitchFamily="34" charset="0"/>
              <a:buChar char="•"/>
              <a:defRPr/>
            </a:pPr>
            <a:r>
              <a:rPr lang="en-US" sz="1800" i="1" dirty="0" smtClean="0">
                <a:latin typeface="+mj-lt"/>
              </a:rPr>
              <a:t>Crunches</a:t>
            </a:r>
            <a:r>
              <a:rPr lang="en-US" sz="1600" dirty="0" smtClean="0">
                <a:latin typeface="Arial Black" pitchFamily="34" charset="0"/>
              </a:rPr>
              <a:t/>
            </a:r>
            <a:br>
              <a:rPr lang="en-US" sz="1600" dirty="0" smtClean="0">
                <a:latin typeface="Arial Black" pitchFamily="34" charset="0"/>
              </a:rPr>
            </a:br>
            <a:endParaRPr lang="en-US" sz="1600" dirty="0" smtClean="0">
              <a:latin typeface="Arial Black" pitchFamily="34" charset="0"/>
            </a:endParaRPr>
          </a:p>
        </p:txBody>
      </p:sp>
      <p:pic>
        <p:nvPicPr>
          <p:cNvPr id="168962" name="Picture 2" descr="http://marines.litorders.com/RenderImage.aspx?CjrvPSTTKaLvWIdAq6llCt0tftaRuakZecw9Y7zLURyOqG33OLkTibRY4wRR5opjYfNv9iQbyLTkpON9ATri9w%3D%3D"/>
          <p:cNvPicPr>
            <a:picLocks noChangeAspect="1" noChangeArrowheads="1"/>
          </p:cNvPicPr>
          <p:nvPr/>
        </p:nvPicPr>
        <p:blipFill rotWithShape="1">
          <a:blip r:embed="rId3" cstate="print"/>
          <a:srcRect b="6183"/>
          <a:stretch/>
        </p:blipFill>
        <p:spPr bwMode="auto">
          <a:xfrm>
            <a:off x="1675" y="685800"/>
            <a:ext cx="4572000" cy="596285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30896645"/>
              </p:ext>
            </p:extLst>
          </p:nvPr>
        </p:nvGraphicFramePr>
        <p:xfrm>
          <a:off x="152400" y="1524000"/>
          <a:ext cx="8750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2"/>
          <p:cNvSpPr>
            <a:spLocks noGrp="1" noChangeArrowheads="1"/>
          </p:cNvSpPr>
          <p:nvPr>
            <p:ph type="ctrTitle"/>
          </p:nvPr>
        </p:nvSpPr>
        <p:spPr>
          <a:xfrm>
            <a:off x="5615" y="5715000"/>
            <a:ext cx="9144000" cy="990600"/>
          </a:xfrm>
        </p:spPr>
        <p:txBody>
          <a:bodyPr/>
          <a:lstStyle/>
          <a:p>
            <a:pPr eaLnBrk="1" hangingPunct="1"/>
            <a:r>
              <a:rPr lang="en-US" sz="2800" b="1" i="1" dirty="0" smtClean="0">
                <a:solidFill>
                  <a:srgbClr val="800000"/>
                </a:solidFill>
                <a:effectLst>
                  <a:outerShdw blurRad="38100" dist="38100" dir="2700000" algn="tl">
                    <a:srgbClr val="000000">
                      <a:alpha val="43137"/>
                    </a:srgbClr>
                  </a:outerShdw>
                </a:effectLst>
                <a:latin typeface="Arial" charset="0"/>
              </a:rPr>
              <a:t>What do you think?</a:t>
            </a:r>
          </a:p>
        </p:txBody>
      </p:sp>
      <p:sp>
        <p:nvSpPr>
          <p:cNvPr id="135176" name="AutoShape 8" descr="http://www.joshuasmission.org/images/!SilentDrill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2"/>
          <p:cNvSpPr txBox="1">
            <a:spLocks noChangeArrowheads="1"/>
          </p:cNvSpPr>
          <p:nvPr/>
        </p:nvSpPr>
        <p:spPr bwMode="auto">
          <a:xfrm>
            <a:off x="5615" y="10287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3200" b="1" i="1" dirty="0" smtClean="0">
                <a:solidFill>
                  <a:srgbClr val="800000"/>
                </a:solidFill>
                <a:effectLst>
                  <a:outerShdw blurRad="38100" dist="38100" dir="2700000" algn="tl">
                    <a:srgbClr val="000000">
                      <a:alpha val="43137"/>
                    </a:srgbClr>
                  </a:outerShdw>
                </a:effectLst>
                <a:latin typeface="Arial" charset="0"/>
              </a:rPr>
              <a:t>NROTC Marine Option</a:t>
            </a:r>
          </a:p>
          <a:p>
            <a:pPr eaLnBrk="1" hangingPunct="1"/>
            <a:r>
              <a:rPr lang="en-US" sz="3200" b="1" i="1" dirty="0" smtClean="0">
                <a:solidFill>
                  <a:srgbClr val="800000"/>
                </a:solidFill>
                <a:effectLst>
                  <a:outerShdw blurRad="38100" dist="38100" dir="2700000" algn="tl">
                    <a:srgbClr val="000000">
                      <a:alpha val="43137"/>
                    </a:srgbClr>
                  </a:outerShdw>
                </a:effectLst>
                <a:latin typeface="Arial" charset="0"/>
              </a:rPr>
              <a:t>What is the Marine Corps?</a:t>
            </a:r>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4114800"/>
            <a:ext cx="1676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347" y="4114800"/>
            <a:ext cx="1791101" cy="162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140959"/>
            <a:ext cx="1733550" cy="157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marines.com/image/image_gallery?uuid=134d9fa8-72bd-4b4e-8fd2-c458ac53130e&amp;groupId=10162&amp;t=13209621403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2190" y="4189084"/>
            <a:ext cx="3252536" cy="1497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838200"/>
            <a:ext cx="9144000" cy="609600"/>
          </a:xfrm>
        </p:spPr>
        <p:txBody>
          <a:bodyPr/>
          <a:lstStyle/>
          <a:p>
            <a:r>
              <a:rPr lang="en-US" sz="3200" b="1" i="1" dirty="0" smtClean="0">
                <a:solidFill>
                  <a:srgbClr val="A50021"/>
                </a:solidFill>
                <a:effectLst>
                  <a:outerShdw blurRad="50800" dist="38100" dir="5400000" algn="t" rotWithShape="0">
                    <a:prstClr val="black">
                      <a:alpha val="40000"/>
                    </a:prstClr>
                  </a:outerShdw>
                </a:effectLst>
                <a:latin typeface="Arial Black" pitchFamily="34" charset="0"/>
                <a:cs typeface="Arial" pitchFamily="34" charset="0"/>
              </a:rPr>
              <a:t>CAPABILITIES</a:t>
            </a:r>
          </a:p>
        </p:txBody>
      </p:sp>
      <p:sp>
        <p:nvSpPr>
          <p:cNvPr id="15" name="Rectangle 14"/>
          <p:cNvSpPr/>
          <p:nvPr/>
        </p:nvSpPr>
        <p:spPr>
          <a:xfrm>
            <a:off x="342900" y="1600200"/>
            <a:ext cx="8458200" cy="4462760"/>
          </a:xfrm>
          <a:prstGeom prst="rect">
            <a:avLst/>
          </a:prstGeom>
        </p:spPr>
        <p:txBody>
          <a:bodyPr wrap="square">
            <a:spAutoFit/>
          </a:bodyPr>
          <a:lstStyle/>
          <a:p>
            <a:pPr algn="just"/>
            <a:r>
              <a:rPr lang="en-US" sz="2000" i="1" dirty="0" smtClean="0">
                <a:latin typeface="+mj-lt"/>
                <a:cs typeface="Arial" pitchFamily="34" charset="0"/>
              </a:rPr>
              <a:t>The Marine Corps has been America’s expeditionary force in readiness since 1775. We are forward deployed to respond swiftly and aggressively in times of crisis. </a:t>
            </a:r>
          </a:p>
          <a:p>
            <a:pPr algn="just"/>
            <a:endParaRPr lang="en-US" sz="2000" i="1" dirty="0">
              <a:latin typeface="+mj-lt"/>
              <a:cs typeface="Arial" pitchFamily="34" charset="0"/>
            </a:endParaRPr>
          </a:p>
          <a:p>
            <a:pPr algn="just"/>
            <a:r>
              <a:rPr lang="en-US" sz="2000" i="1" dirty="0" smtClean="0">
                <a:latin typeface="+mj-lt"/>
                <a:cs typeface="Arial" pitchFamily="34" charset="0"/>
              </a:rPr>
              <a:t>We are global leaders, developing expeditionary doctrine and innovation that set the example, and leading other countries’ forces and agencies in multinational military operations. </a:t>
            </a:r>
          </a:p>
          <a:p>
            <a:pPr algn="just"/>
            <a:endParaRPr lang="en-US" sz="2000" i="1" dirty="0" smtClean="0">
              <a:latin typeface="+mj-lt"/>
              <a:cs typeface="Arial" pitchFamily="34" charset="0"/>
            </a:endParaRPr>
          </a:p>
          <a:p>
            <a:pPr algn="just"/>
            <a:r>
              <a:rPr lang="en-US" sz="2000" i="1" dirty="0" smtClean="0">
                <a:latin typeface="+mj-lt"/>
                <a:cs typeface="Arial" pitchFamily="34" charset="0"/>
              </a:rPr>
              <a:t>These unique capabilities make us “First to Fight,” and our nation’s first line of defense.</a:t>
            </a:r>
          </a:p>
          <a:p>
            <a:pPr algn="just"/>
            <a:endParaRPr lang="en-US" sz="2000" b="1" dirty="0" smtClean="0">
              <a:latin typeface="Arial Black" pitchFamily="34" charset="0"/>
              <a:cs typeface="Arial" pitchFamily="34" charset="0"/>
            </a:endParaRPr>
          </a:p>
          <a:p>
            <a:pPr algn="ctr"/>
            <a:r>
              <a:rPr lang="en-US" sz="3200" b="1" i="1" dirty="0" smtClean="0">
                <a:solidFill>
                  <a:srgbClr val="A50021"/>
                </a:solidFill>
                <a:effectLst>
                  <a:outerShdw blurRad="50800" dist="38100" dir="5400000" algn="t" rotWithShape="0">
                    <a:prstClr val="black">
                      <a:alpha val="40000"/>
                    </a:prstClr>
                  </a:outerShdw>
                </a:effectLst>
                <a:latin typeface="Arial Black" pitchFamily="34" charset="0"/>
                <a:cs typeface="Arial" pitchFamily="34" charset="0"/>
              </a:rPr>
              <a:t>“WE WILL BE MOST READY WHEN OUR NATION IS LEAST READY”</a:t>
            </a:r>
            <a:endParaRPr lang="en-US" sz="3200" b="1" i="1" dirty="0">
              <a:solidFill>
                <a:srgbClr val="A50021"/>
              </a:solidFill>
              <a:effectLst>
                <a:outerShdw blurRad="50800" dist="38100" dir="5400000" algn="t" rotWithShape="0">
                  <a:prstClr val="black">
                    <a:alpha val="40000"/>
                  </a:prst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821487"/>
            <a:ext cx="9144000" cy="609600"/>
          </a:xfrm>
        </p:spPr>
        <p:txBody>
          <a:bodyPr/>
          <a:lstStyle/>
          <a:p>
            <a:r>
              <a:rPr lang="en-US" sz="3200" b="1" i="1" dirty="0" smtClean="0">
                <a:solidFill>
                  <a:srgbClr val="A50021"/>
                </a:solidFill>
                <a:effectLst>
                  <a:outerShdw blurRad="38100" dist="38100" dir="2700000" algn="tl">
                    <a:srgbClr val="000000">
                      <a:alpha val="43137"/>
                    </a:srgbClr>
                  </a:outerShdw>
                </a:effectLst>
                <a:latin typeface="Arial Black" pitchFamily="34" charset="0"/>
                <a:cs typeface="Arial" pitchFamily="34" charset="0"/>
              </a:rPr>
              <a:t>FIGHTING PHILOSOPHY</a:t>
            </a:r>
            <a:endParaRPr lang="en-US" sz="3200" b="1" i="1" dirty="0">
              <a:solidFill>
                <a:srgbClr val="A5002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5" name="Rectangle 14"/>
          <p:cNvSpPr/>
          <p:nvPr/>
        </p:nvSpPr>
        <p:spPr>
          <a:xfrm>
            <a:off x="342899" y="1553482"/>
            <a:ext cx="8458200" cy="3231654"/>
          </a:xfrm>
          <a:prstGeom prst="rect">
            <a:avLst/>
          </a:prstGeom>
        </p:spPr>
        <p:txBody>
          <a:bodyPr wrap="square">
            <a:spAutoFit/>
          </a:bodyPr>
          <a:lstStyle/>
          <a:p>
            <a:pPr algn="just"/>
            <a:r>
              <a:rPr lang="en-US" sz="1800" i="1" dirty="0">
                <a:cs typeface="Arial" pitchFamily="34" charset="0"/>
              </a:rPr>
              <a:t>We are the nation’s elite military branch.  We are the President’s 911 force, ready to go anywhere in the world, at any time</a:t>
            </a:r>
            <a:r>
              <a:rPr lang="en-US" i="1" dirty="0" smtClean="0">
                <a:cs typeface="Arial" pitchFamily="34" charset="0"/>
              </a:rPr>
              <a:t>.</a:t>
            </a:r>
            <a:endParaRPr lang="en-US" sz="1800" i="1" dirty="0" smtClean="0">
              <a:latin typeface="+mj-lt"/>
              <a:cs typeface="Arial" pitchFamily="34" charset="0"/>
            </a:endParaRPr>
          </a:p>
          <a:p>
            <a:pPr algn="just"/>
            <a:endParaRPr lang="en-US" sz="1800" i="1" dirty="0" smtClean="0">
              <a:latin typeface="+mj-lt"/>
              <a:cs typeface="Arial" pitchFamily="34" charset="0"/>
            </a:endParaRPr>
          </a:p>
          <a:p>
            <a:pPr algn="just"/>
            <a:r>
              <a:rPr lang="en-US" sz="1800" i="1" dirty="0" smtClean="0">
                <a:latin typeface="+mj-lt"/>
                <a:cs typeface="Arial" pitchFamily="34" charset="0"/>
              </a:rPr>
              <a:t>Every Marine is a rifleman, trained first as a disciplined warrior regardless of occupational specialty. </a:t>
            </a:r>
          </a:p>
          <a:p>
            <a:pPr algn="just"/>
            <a:endParaRPr lang="en-US" sz="1800" i="1" dirty="0">
              <a:latin typeface="+mj-lt"/>
              <a:cs typeface="Arial" pitchFamily="34" charset="0"/>
            </a:endParaRPr>
          </a:p>
          <a:p>
            <a:r>
              <a:rPr lang="en-US" sz="1800" i="1" dirty="0" smtClean="0">
                <a:latin typeface="+mj-lt"/>
              </a:rPr>
              <a:t>Our </a:t>
            </a:r>
            <a:r>
              <a:rPr lang="en-US" sz="1800" i="1" dirty="0">
                <a:latin typeface="+mj-lt"/>
              </a:rPr>
              <a:t>combined arms approach multiplies the Marine Corps' strengths by bringing our land, air and sea forces together to achieve every mission. </a:t>
            </a:r>
            <a:endParaRPr lang="en-US" sz="1800" i="1" dirty="0" smtClean="0">
              <a:latin typeface="+mj-lt"/>
            </a:endParaRPr>
          </a:p>
          <a:p>
            <a:endParaRPr lang="en-US" sz="1800" i="1" dirty="0" smtClean="0">
              <a:latin typeface="+mj-lt"/>
            </a:endParaRPr>
          </a:p>
          <a:p>
            <a:r>
              <a:rPr lang="en-US" sz="1800" i="1" dirty="0" smtClean="0">
                <a:latin typeface="+mj-lt"/>
              </a:rPr>
              <a:t>This is </a:t>
            </a:r>
            <a:r>
              <a:rPr lang="en-US" sz="1800" i="1" dirty="0">
                <a:latin typeface="+mj-lt"/>
              </a:rPr>
              <a:t>the key to winning battles.</a:t>
            </a:r>
          </a:p>
          <a:p>
            <a:pPr algn="just"/>
            <a:endParaRPr lang="en-US" sz="1800" dirty="0" smtClean="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25871"/>
            <a:ext cx="9143999" cy="184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697832"/>
            <a:ext cx="9144000" cy="4712368"/>
          </a:xfrm>
          <a:prstGeom prst="rect">
            <a:avLst/>
          </a:prstGeom>
        </p:spPr>
        <p:txBody>
          <a:bodyPr/>
          <a:lstStyle/>
          <a:p>
            <a:pPr marL="342900" indent="-342900" algn="ctr">
              <a:spcBef>
                <a:spcPct val="20000"/>
              </a:spcBef>
              <a:defRPr/>
            </a:pPr>
            <a:r>
              <a:rPr lang="en-US" sz="4000" b="1" kern="0" dirty="0">
                <a:solidFill>
                  <a:schemeClr val="tx2"/>
                </a:solidFill>
                <a:latin typeface="+mn-lt"/>
              </a:rPr>
              <a:t>   </a:t>
            </a:r>
            <a:r>
              <a:rPr lang="en-US" sz="3200" b="1" i="1" kern="0" dirty="0">
                <a:solidFill>
                  <a:srgbClr val="A50021"/>
                </a:solidFill>
                <a:effectLst>
                  <a:outerShdw blurRad="38100" dist="38100" dir="2700000" algn="tl">
                    <a:srgbClr val="000000">
                      <a:alpha val="43137"/>
                    </a:srgbClr>
                  </a:outerShdw>
                </a:effectLst>
                <a:latin typeface="Arial Black" pitchFamily="34" charset="0"/>
              </a:rPr>
              <a:t>National Selection Board Dates</a:t>
            </a:r>
          </a:p>
          <a:p>
            <a:pPr lvl="1">
              <a:spcBef>
                <a:spcPct val="20000"/>
              </a:spcBef>
              <a:defRPr/>
            </a:pPr>
            <a:endParaRPr lang="en-US" sz="2800" u="sng" kern="0" dirty="0" smtClean="0">
              <a:latin typeface="Arial Black" pitchFamily="34" charset="0"/>
            </a:endParaRPr>
          </a:p>
          <a:p>
            <a:pPr lvl="1">
              <a:spcBef>
                <a:spcPct val="20000"/>
              </a:spcBef>
              <a:defRPr/>
            </a:pPr>
            <a:r>
              <a:rPr lang="en-US" sz="2000" i="1" u="sng" kern="0" dirty="0" smtClean="0">
                <a:latin typeface="+mj-lt"/>
              </a:rPr>
              <a:t>Early </a:t>
            </a:r>
            <a:r>
              <a:rPr lang="en-US" sz="2000" i="1" u="sng" kern="0" dirty="0">
                <a:latin typeface="+mj-lt"/>
              </a:rPr>
              <a:t>Board </a:t>
            </a:r>
            <a:r>
              <a:rPr lang="en-US" sz="2000" i="1" u="sng" kern="0" dirty="0" smtClean="0">
                <a:latin typeface="+mj-lt"/>
              </a:rPr>
              <a:t>:</a:t>
            </a:r>
          </a:p>
          <a:p>
            <a:pPr marL="1828800" lvl="3" indent="-457200">
              <a:spcBef>
                <a:spcPct val="20000"/>
              </a:spcBef>
              <a:buFont typeface="Arial" pitchFamily="34" charset="0"/>
              <a:buChar char="•"/>
              <a:defRPr/>
            </a:pPr>
            <a:r>
              <a:rPr lang="en-US" sz="2000" i="1" kern="0" dirty="0" smtClean="0">
                <a:latin typeface="+mj-lt"/>
              </a:rPr>
              <a:t>Selection Board meets </a:t>
            </a:r>
            <a:r>
              <a:rPr lang="en-US" sz="2000" i="1" kern="0" dirty="0" smtClean="0">
                <a:latin typeface="+mj-lt"/>
              </a:rPr>
              <a:t>November 2022</a:t>
            </a:r>
            <a:endParaRPr lang="en-US" sz="2000" i="1" kern="0" dirty="0" smtClean="0">
              <a:latin typeface="+mj-lt"/>
            </a:endParaRPr>
          </a:p>
          <a:p>
            <a:pPr marL="1828800" lvl="3" indent="-457200">
              <a:spcBef>
                <a:spcPct val="20000"/>
              </a:spcBef>
              <a:buFont typeface="Arial" pitchFamily="34" charset="0"/>
              <a:buChar char="•"/>
              <a:defRPr/>
            </a:pPr>
            <a:r>
              <a:rPr lang="en-US" sz="2000" i="1" kern="0" dirty="0" smtClean="0">
                <a:latin typeface="+mj-lt"/>
              </a:rPr>
              <a:t>Packages must be completed by </a:t>
            </a:r>
            <a:r>
              <a:rPr lang="en-US" sz="2000" i="1" kern="0" dirty="0" smtClean="0">
                <a:latin typeface="+mj-lt"/>
              </a:rPr>
              <a:t>Oct</a:t>
            </a:r>
            <a:r>
              <a:rPr lang="en-US" sz="2000" i="1" kern="0" dirty="0" smtClean="0">
                <a:latin typeface="+mj-lt"/>
              </a:rPr>
              <a:t>ober 2022</a:t>
            </a:r>
            <a:endParaRPr lang="en-US" sz="2000" i="1" kern="0" dirty="0" smtClean="0">
              <a:latin typeface="+mj-lt"/>
            </a:endParaRPr>
          </a:p>
          <a:p>
            <a:pPr marL="1828800" lvl="3" indent="-457200">
              <a:spcBef>
                <a:spcPct val="20000"/>
              </a:spcBef>
              <a:buFont typeface="Arial" pitchFamily="34" charset="0"/>
              <a:buChar char="•"/>
              <a:defRPr/>
            </a:pPr>
            <a:r>
              <a:rPr lang="en-US" sz="2000" i="1" kern="0" dirty="0" smtClean="0">
                <a:latin typeface="+mj-lt"/>
              </a:rPr>
              <a:t>Results released </a:t>
            </a:r>
            <a:r>
              <a:rPr lang="en-US" sz="2000" i="1" kern="0" dirty="0" smtClean="0">
                <a:latin typeface="+mj-lt"/>
              </a:rPr>
              <a:t>December 2022</a:t>
            </a:r>
            <a:endParaRPr lang="en-US" sz="2000" i="1" kern="0" dirty="0">
              <a:latin typeface="+mj-lt"/>
            </a:endParaRPr>
          </a:p>
          <a:p>
            <a:pPr marL="1257300" lvl="2" indent="-342900">
              <a:spcBef>
                <a:spcPct val="20000"/>
              </a:spcBef>
              <a:defRPr/>
            </a:pPr>
            <a:endParaRPr lang="en-US" sz="2000" i="1" kern="0" dirty="0">
              <a:latin typeface="+mj-lt"/>
            </a:endParaRPr>
          </a:p>
          <a:p>
            <a:pPr lvl="1">
              <a:spcBef>
                <a:spcPct val="20000"/>
              </a:spcBef>
              <a:defRPr/>
            </a:pPr>
            <a:r>
              <a:rPr lang="en-US" sz="2000" i="1" u="sng" kern="0" dirty="0">
                <a:latin typeface="+mj-lt"/>
              </a:rPr>
              <a:t>Regular </a:t>
            </a:r>
            <a:r>
              <a:rPr lang="en-US" sz="2000" i="1" u="sng" kern="0" dirty="0" smtClean="0">
                <a:latin typeface="+mj-lt"/>
              </a:rPr>
              <a:t>Board: </a:t>
            </a:r>
          </a:p>
          <a:p>
            <a:pPr marL="1828800" lvl="3" indent="-457200">
              <a:spcBef>
                <a:spcPct val="20000"/>
              </a:spcBef>
              <a:buFont typeface="Arial" pitchFamily="34" charset="0"/>
              <a:buChar char="•"/>
              <a:defRPr/>
            </a:pPr>
            <a:r>
              <a:rPr lang="en-US" sz="2000" i="1" kern="0" dirty="0" smtClean="0">
                <a:latin typeface="+mj-lt"/>
              </a:rPr>
              <a:t>Selection Board meets </a:t>
            </a:r>
            <a:r>
              <a:rPr lang="en-US" sz="2000" i="1" kern="0" dirty="0" smtClean="0">
                <a:latin typeface="+mj-lt"/>
              </a:rPr>
              <a:t>February 2023</a:t>
            </a:r>
            <a:endParaRPr lang="en-US" sz="2000" i="1" kern="0" dirty="0">
              <a:latin typeface="+mj-lt"/>
            </a:endParaRPr>
          </a:p>
          <a:p>
            <a:pPr marL="1828800" lvl="3" indent="-457200">
              <a:spcBef>
                <a:spcPct val="20000"/>
              </a:spcBef>
              <a:buFont typeface="Arial" pitchFamily="34" charset="0"/>
              <a:buChar char="•"/>
              <a:defRPr/>
            </a:pPr>
            <a:r>
              <a:rPr lang="en-US" sz="2000" i="1" kern="0" dirty="0" smtClean="0">
                <a:latin typeface="+mj-lt"/>
              </a:rPr>
              <a:t>Packages must be complete by </a:t>
            </a:r>
            <a:r>
              <a:rPr lang="en-US" sz="2000" i="1" kern="0" dirty="0" smtClean="0">
                <a:latin typeface="+mj-lt"/>
              </a:rPr>
              <a:t>January 2023</a:t>
            </a:r>
            <a:endParaRPr lang="en-US" sz="2000" i="1" kern="0" dirty="0" smtClean="0">
              <a:latin typeface="+mj-lt"/>
            </a:endParaRPr>
          </a:p>
          <a:p>
            <a:pPr marL="1828800" lvl="3" indent="-457200">
              <a:spcBef>
                <a:spcPct val="20000"/>
              </a:spcBef>
              <a:buFont typeface="Arial" pitchFamily="34" charset="0"/>
              <a:buChar char="•"/>
              <a:defRPr/>
            </a:pPr>
            <a:r>
              <a:rPr lang="en-US" sz="2000" i="1" kern="0" dirty="0" smtClean="0">
                <a:latin typeface="+mj-lt"/>
              </a:rPr>
              <a:t>Results released early </a:t>
            </a:r>
            <a:r>
              <a:rPr lang="en-US" sz="2000" i="1" kern="0" dirty="0" smtClean="0">
                <a:latin typeface="+mj-lt"/>
              </a:rPr>
              <a:t>March 2023</a:t>
            </a:r>
            <a:endParaRPr lang="en-US" sz="2000" i="1" kern="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764691"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884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G BRIEF 02 OCT">
  <a:themeElements>
    <a:clrScheme name="CG BRIEF 02 OC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G BRIEF 02 OC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G BRIEF 02 OC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 BRIEF 02 OC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 BRIEF 02 OC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 BRIEF 02 OC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 BRIEF 02 OC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 BRIEF 02 OC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 BRIEF 02 OC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F8A639C158610419CC37A6B454CB4A5" ma:contentTypeVersion="11" ma:contentTypeDescription="Create a new document." ma:contentTypeScope="" ma:versionID="f5f5d20ff5414890571a3c0ee3f5a9fa">
  <xsd:schema xmlns:xsd="http://www.w3.org/2001/XMLSchema" xmlns:xs="http://www.w3.org/2001/XMLSchema" xmlns:p="http://schemas.microsoft.com/office/2006/metadata/properties" xmlns:ns1="http://schemas.microsoft.com/sharepoint/v3" xmlns:ns2="c39b66f9-be84-49e8-a57a-61ba53796f4e" targetNamespace="http://schemas.microsoft.com/office/2006/metadata/properties" ma:root="true" ma:fieldsID="c1cc5d4f61abfbe9f38a855753bfc79b" ns1:_="" ns2:_="">
    <xsd:import namespace="http://schemas.microsoft.com/sharepoint/v3"/>
    <xsd:import namespace="c39b66f9-be84-49e8-a57a-61ba53796f4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AxSourceListID" minOccurs="0"/>
                <xsd:element ref="ns2:AxSourc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xsd:simpleType>
        <xsd:restriction base="dms:Unknown"/>
      </xsd:simpleType>
    </xsd:element>
    <xsd:element name="PublishingExpirationDate" ma:index="1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9b66f9-be84-49e8-a57a-61ba53796f4e"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AxSourceListID" ma:index="12" nillable="true" ma:displayName="AxSourceListID" ma:hidden="true" ma:internalName="AxSourceListID">
      <xsd:simpleType>
        <xsd:restriction base="dms:Unknown"/>
      </xsd:simpleType>
    </xsd:element>
    <xsd:element name="AxSourceItemID" ma:index="13" nillable="true" ma:displayName="AxSourceItemID" ma:hidden="true" ma:internalName="AxSourceItem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AxSourceListID xmlns="c39b66f9-be84-49e8-a57a-61ba53796f4e">77d3dace-a4c1-4b6b-b742-19a7a564d79d</AxSourceListID>
    <AxSourceItemID xmlns="c39b66f9-be84-49e8-a57a-61ba53796f4e">78</AxSourceItemID>
    <_dlc_DocId xmlns="c39b66f9-be84-49e8-a57a-61ba53796f4e">UCRPWQZ3NNKH-4001-2</_dlc_DocId>
    <_dlc_DocIdUrl xmlns="c39b66f9-be84-49e8-a57a-61ba53796f4e">
      <Url>https://portal.marines.usmc.mil/ERR/_layouts/DocIdRedir.aspx?ID=UCRPWQZ3NNKH-4001-2</Url>
      <Description>UCRPWQZ3NNKH-4001-2</Description>
    </_dlc_DocIdUrl>
  </documentManagement>
</p:properties>
</file>

<file path=customXml/itemProps1.xml><?xml version="1.0" encoding="utf-8"?>
<ds:datastoreItem xmlns:ds="http://schemas.openxmlformats.org/officeDocument/2006/customXml" ds:itemID="{DAB07DAE-93A4-4F7D-AD0E-5A08E1266123}">
  <ds:schemaRefs>
    <ds:schemaRef ds:uri="http://schemas.microsoft.com/sharepoint/events"/>
  </ds:schemaRefs>
</ds:datastoreItem>
</file>

<file path=customXml/itemProps2.xml><?xml version="1.0" encoding="utf-8"?>
<ds:datastoreItem xmlns:ds="http://schemas.openxmlformats.org/officeDocument/2006/customXml" ds:itemID="{95EB7D42-2EA4-4F60-BEBD-EE46D83657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9b66f9-be84-49e8-a57a-61ba5379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2AD18-AD14-47B0-AD66-F2D5E0CDC239}">
  <ds:schemaRefs>
    <ds:schemaRef ds:uri="http://schemas.microsoft.com/sharepoint/v3/contenttype/forms"/>
  </ds:schemaRefs>
</ds:datastoreItem>
</file>

<file path=customXml/itemProps4.xml><?xml version="1.0" encoding="utf-8"?>
<ds:datastoreItem xmlns:ds="http://schemas.openxmlformats.org/officeDocument/2006/customXml" ds:itemID="{C4CE079E-797B-43E3-BE89-3473A7FD2425}">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c39b66f9-be84-49e8-a57a-61ba53796f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CG BRIEF 02 OCT</Template>
  <TotalTime>10792</TotalTime>
  <Words>624</Words>
  <Application>Microsoft Office PowerPoint</Application>
  <PresentationFormat>On-screen Show (4:3)</PresentationFormat>
  <Paragraphs>84</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Times New Roman</vt:lpstr>
      <vt:lpstr>CG BRIEF 02 OCT</vt:lpstr>
      <vt:lpstr>PowerPoint Presentation</vt:lpstr>
      <vt:lpstr>PowerPoint Presentation</vt:lpstr>
      <vt:lpstr>PowerPoint Presentation</vt:lpstr>
      <vt:lpstr>PowerPoint Presentation</vt:lpstr>
      <vt:lpstr>PowerPoint Presentation</vt:lpstr>
      <vt:lpstr>What do you think?</vt:lpstr>
      <vt:lpstr>CAPABILITIES</vt:lpstr>
      <vt:lpstr>FIGHTING PHILOSOPHY</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Results for FY08</dc:title>
  <dc:creator>MCRC</dc:creator>
  <cp:lastModifiedBy>Hixson Capt Robben D</cp:lastModifiedBy>
  <cp:revision>761</cp:revision>
  <dcterms:created xsi:type="dcterms:W3CDTF">2008-09-22T16:53:04Z</dcterms:created>
  <dcterms:modified xsi:type="dcterms:W3CDTF">2022-03-10T15:16:13Z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0x0101004F8A639C158610419CC37A6B454CB4A5</vt:lpwstr>
  </property>
  <property fmtid="{D5CDD505-2E9C-101B-9397-08002B2CF9AE}" pid="3" name="_dlc_DocIdItemGuid">
    <vt:lpwstr>5caed951-297f-4b42-9960-c906360ab2ce</vt:lpwstr>
  </property>
</Properties>
</file>